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29"/>
  </p:notesMasterIdLst>
  <p:sldIdLst>
    <p:sldId id="284" r:id="rId5"/>
    <p:sldId id="286" r:id="rId6"/>
    <p:sldId id="317" r:id="rId7"/>
    <p:sldId id="306" r:id="rId8"/>
    <p:sldId id="285" r:id="rId9"/>
    <p:sldId id="308" r:id="rId10"/>
    <p:sldId id="310" r:id="rId11"/>
    <p:sldId id="298" r:id="rId12"/>
    <p:sldId id="311" r:id="rId13"/>
    <p:sldId id="312" r:id="rId14"/>
    <p:sldId id="315" r:id="rId15"/>
    <p:sldId id="314" r:id="rId16"/>
    <p:sldId id="313" r:id="rId17"/>
    <p:sldId id="303" r:id="rId18"/>
    <p:sldId id="320" r:id="rId19"/>
    <p:sldId id="321" r:id="rId20"/>
    <p:sldId id="322" r:id="rId21"/>
    <p:sldId id="318" r:id="rId22"/>
    <p:sldId id="305" r:id="rId23"/>
    <p:sldId id="319" r:id="rId24"/>
    <p:sldId id="307" r:id="rId25"/>
    <p:sldId id="304" r:id="rId26"/>
    <p:sldId id="257" r:id="rId27"/>
    <p:sldId id="295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28" userDrawn="1">
          <p15:clr>
            <a:srgbClr val="A4A3A4"/>
          </p15:clr>
        </p15:guide>
        <p15:guide id="2" pos="6216" userDrawn="1">
          <p15:clr>
            <a:srgbClr val="A4A3A4"/>
          </p15:clr>
        </p15:guide>
        <p15:guide id="3" pos="1440" userDrawn="1">
          <p15:clr>
            <a:srgbClr val="A4A3A4"/>
          </p15:clr>
        </p15:guide>
        <p15:guide id="4" orient="horz" pos="2352" userDrawn="1">
          <p15:clr>
            <a:srgbClr val="A4A3A4"/>
          </p15:clr>
        </p15:guide>
        <p15:guide id="5" orient="horz" pos="936" userDrawn="1">
          <p15:clr>
            <a:srgbClr val="A4A3A4"/>
          </p15:clr>
        </p15:guide>
        <p15:guide id="6" pos="3840" userDrawn="1">
          <p15:clr>
            <a:srgbClr val="A4A3A4"/>
          </p15:clr>
        </p15:guide>
        <p15:guide id="7" orient="horz" pos="3144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C46A"/>
    <a:srgbClr val="97EFD3"/>
    <a:srgbClr val="F15574"/>
    <a:srgbClr val="F4EBE8"/>
    <a:srgbClr val="ECC4BF"/>
    <a:srgbClr val="C9ABA7"/>
    <a:srgbClr val="2828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C955445-5826-36B9-4251-6652828427B2}" v="346" dt="2023-12-06T21:18:59.994"/>
    <p1510:client id="{4022490D-0FEB-41D1-968B-BD5BC07B5844}" v="558" vWet="562" dt="2023-12-06T23:06:11.627"/>
    <p1510:client id="{7975E1F5-3AD7-259A-C24D-86D835A70D01}" v="123" dt="2023-12-06T22:50:34.168"/>
    <p1510:client id="{AEEBE8CD-E54F-4278-A485-73E11EE29642}" v="828" dt="2023-12-06T23:11:17.989"/>
    <p1510:client id="{E7D39B7A-1CA2-45D9-FF2A-22C5E04B4AEB}" v="1" dt="2023-12-08T14:49:48.548"/>
    <p1510:client id="{F7FA83B4-A90A-40A0-BDB5-B0651A900C0F}" v="376" vWet="378" dt="2023-12-06T23:06:11.84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121" autoAdjust="0"/>
    <p:restoredTop sz="94899" autoAdjust="0"/>
  </p:normalViewPr>
  <p:slideViewPr>
    <p:cSldViewPr snapToGrid="0" snapToObjects="1" showGuides="1">
      <p:cViewPr varScale="1">
        <p:scale>
          <a:sx n="79" d="100"/>
          <a:sy n="79" d="100"/>
        </p:scale>
        <p:origin x="564" y="46"/>
      </p:cViewPr>
      <p:guideLst>
        <p:guide orient="horz" pos="528"/>
        <p:guide pos="6216"/>
        <p:guide pos="1440"/>
        <p:guide orient="horz" pos="2352"/>
        <p:guide orient="horz" pos="936"/>
        <p:guide pos="3840"/>
        <p:guide orient="horz" pos="314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Relationship Id="rId35" Type="http://schemas.microsoft.com/office/2018/10/relationships/authors" Target="authors.xml"/><Relationship Id="rId8" Type="http://schemas.openxmlformats.org/officeDocument/2006/relationships/slide" Target="slides/slide4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38102F-BFA3-4357-9FA0-3A064E6F1B5A}" type="datetimeFigureOut">
              <a:rPr lang="en-US" smtClean="0"/>
              <a:t>12/12/2023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0D3DFC-11A7-4DDF-8AEE-A5ACE051EB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0090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2240280"/>
            <a:ext cx="4873752" cy="1709928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4014216"/>
            <a:ext cx="4873752" cy="630936"/>
          </a:xfrm>
        </p:spPr>
        <p:txBody>
          <a:bodyPr>
            <a:noAutofit/>
          </a:bodyPr>
          <a:lstStyle>
            <a:lvl1pPr marL="54864" indent="0" algn="l">
              <a:lnSpc>
                <a:spcPct val="120000"/>
              </a:lnSpc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46779" y="812292"/>
            <a:ext cx="383462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797591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melin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240ABBF-9F6E-51C2-3600-798F3A8C4868}"/>
              </a:ext>
            </a:extLst>
          </p:cNvPr>
          <p:cNvSpPr/>
          <p:nvPr userDrawn="1"/>
        </p:nvSpPr>
        <p:spPr>
          <a:xfrm>
            <a:off x="547230" y="194408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724FD7F3-2232-7463-6613-3EF2344BD063}"/>
              </a:ext>
            </a:extLst>
          </p:cNvPr>
          <p:cNvSpPr/>
          <p:nvPr userDrawn="1"/>
        </p:nvSpPr>
        <p:spPr>
          <a:xfrm>
            <a:off x="4922989" y="194696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234E24BE-6EC9-C62B-1B5F-EBE5C279EF38}"/>
              </a:ext>
            </a:extLst>
          </p:cNvPr>
          <p:cNvSpPr/>
          <p:nvPr userDrawn="1"/>
        </p:nvSpPr>
        <p:spPr>
          <a:xfrm>
            <a:off x="9225456" y="192477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F4987345-5BC3-6B09-35D1-118625B93B26}"/>
              </a:ext>
            </a:extLst>
          </p:cNvPr>
          <p:cNvSpPr/>
          <p:nvPr userDrawn="1"/>
        </p:nvSpPr>
        <p:spPr>
          <a:xfrm>
            <a:off x="2798649" y="3902220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D24F97D8-E25C-583D-72FF-A9AD2A77A71F}"/>
              </a:ext>
            </a:extLst>
          </p:cNvPr>
          <p:cNvSpPr/>
          <p:nvPr userDrawn="1"/>
        </p:nvSpPr>
        <p:spPr>
          <a:xfrm>
            <a:off x="7156227" y="388003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C96B6B23-01AB-14E3-6F7D-14E56C8F7F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8788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0" name="Text Placeholder 35">
            <a:extLst>
              <a:ext uri="{FF2B5EF4-FFF2-40B4-BE49-F238E27FC236}">
                <a16:creationId xmlns:a16="http://schemas.microsoft.com/office/drawing/2014/main" id="{B5D9C006-6816-1398-2752-53296B2275E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844975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3" name="Text Placeholder 35">
            <a:extLst>
              <a:ext uri="{FF2B5EF4-FFF2-40B4-BE49-F238E27FC236}">
                <a16:creationId xmlns:a16="http://schemas.microsoft.com/office/drawing/2014/main" id="{5C67F012-5EC1-3C44-2545-C90EFB6C7A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137214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9" name="Text Placeholder 35">
            <a:extLst>
              <a:ext uri="{FF2B5EF4-FFF2-40B4-BE49-F238E27FC236}">
                <a16:creationId xmlns:a16="http://schemas.microsoft.com/office/drawing/2014/main" id="{84C1F7B9-544F-1D65-F30E-22B977B0EA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10407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1" name="Text Placeholder 35">
            <a:extLst>
              <a:ext uri="{FF2B5EF4-FFF2-40B4-BE49-F238E27FC236}">
                <a16:creationId xmlns:a16="http://schemas.microsoft.com/office/drawing/2014/main" id="{F0785379-F700-62B9-BF17-703A87E2989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67985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266006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634;p42">
            <a:extLst>
              <a:ext uri="{FF2B5EF4-FFF2-40B4-BE49-F238E27FC236}">
                <a16:creationId xmlns:a16="http://schemas.microsoft.com/office/drawing/2014/main" id="{8B24251C-09A2-7EC7-D81E-7B4EC1A6C8FB}"/>
              </a:ext>
            </a:extLst>
          </p:cNvPr>
          <p:cNvSpPr/>
          <p:nvPr userDrawn="1"/>
        </p:nvSpPr>
        <p:spPr>
          <a:xfrm>
            <a:off x="1043969" y="2096168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634;p42">
            <a:extLst>
              <a:ext uri="{FF2B5EF4-FFF2-40B4-BE49-F238E27FC236}">
                <a16:creationId xmlns:a16="http://schemas.microsoft.com/office/drawing/2014/main" id="{7095FC12-1305-9C50-D9A9-1BA4392374E6}"/>
              </a:ext>
            </a:extLst>
          </p:cNvPr>
          <p:cNvSpPr/>
          <p:nvPr userDrawn="1"/>
        </p:nvSpPr>
        <p:spPr>
          <a:xfrm>
            <a:off x="1043969" y="4160972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Title 22">
            <a:extLst>
              <a:ext uri="{FF2B5EF4-FFF2-40B4-BE49-F238E27FC236}">
                <a16:creationId xmlns:a16="http://schemas.microsoft.com/office/drawing/2014/main" id="{AA325A5B-8E43-DA35-85DE-66DB81C5F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CA26A7E-435E-AFBA-FECA-047481A83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2795" y="1920319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82CD3C-84E1-013B-FEDD-5B4008CD2B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5152" y="2007884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42E5F6B0-4BF8-B61C-19DC-44EADF2C6A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92795" y="4005858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710FDC74-97A7-7CF9-8479-7DF70FE009C4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645152" y="4093420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A9E27A-A5B9-7554-B03C-977DD0697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B2D671-9FA9-57ED-C5BB-EF64BEB13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42780576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6481182" y="2106081"/>
            <a:ext cx="5056632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5054248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5048882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4604512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58128" y="1956816"/>
            <a:ext cx="5047488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6600154" y="2944368"/>
            <a:ext cx="4608576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41890907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837094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8;p53">
            <a:extLst>
              <a:ext uri="{FF2B5EF4-FFF2-40B4-BE49-F238E27FC236}">
                <a16:creationId xmlns:a16="http://schemas.microsoft.com/office/drawing/2014/main" id="{1BF10461-2A6D-BD12-B1D7-5A73DDD367A8}"/>
              </a:ext>
            </a:extLst>
          </p:cNvPr>
          <p:cNvSpPr/>
          <p:nvPr userDrawn="1"/>
        </p:nvSpPr>
        <p:spPr>
          <a:xfrm>
            <a:off x="4599233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:a16="http://schemas.microsoft.com/office/drawing/2014/main" id="{9B6C5E12-67C8-B5AA-FC61-A40F6C388F8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8056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92BD99C3-C1A1-E89B-FB77-6221D2FBE9A6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715873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247888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8489914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42483168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27;p33">
            <a:extLst>
              <a:ext uri="{FF2B5EF4-FFF2-40B4-BE49-F238E27FC236}">
                <a16:creationId xmlns:a16="http://schemas.microsoft.com/office/drawing/2014/main" id="{E7EB222B-6CF5-9486-E495-4BBCFBA5DEE9}"/>
              </a:ext>
            </a:extLst>
          </p:cNvPr>
          <p:cNvSpPr/>
          <p:nvPr userDrawn="1"/>
        </p:nvSpPr>
        <p:spPr>
          <a:xfrm>
            <a:off x="5400719" y="1198578"/>
            <a:ext cx="6114430" cy="4794575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328;p33">
            <a:extLst>
              <a:ext uri="{FF2B5EF4-FFF2-40B4-BE49-F238E27FC236}">
                <a16:creationId xmlns:a16="http://schemas.microsoft.com/office/drawing/2014/main" id="{1FEBC754-F0A8-F9F6-F804-7081E078D8F5}"/>
              </a:ext>
            </a:extLst>
          </p:cNvPr>
          <p:cNvSpPr/>
          <p:nvPr userDrawn="1"/>
        </p:nvSpPr>
        <p:spPr>
          <a:xfrm>
            <a:off x="5196524" y="838200"/>
            <a:ext cx="6114430" cy="49149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8F8B0E5-D249-4F2F-16F0-7A9A49B95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8024" y="1783080"/>
            <a:ext cx="4959821" cy="1162762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2CFE759-845E-6170-DB8C-EA3FA075BB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351128" cy="6858000"/>
          </a:xfrm>
          <a:solidFill>
            <a:schemeClr val="accent5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noProof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7189B6C-4236-0B00-D585-EEE5183EC3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888" y="2944368"/>
            <a:ext cx="4818888" cy="213055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D37E9B-F86D-C91D-23CC-19F188DE8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72901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B55B0F1-C1EF-3790-A994-C8C4BB61CCB9}"/>
              </a:ext>
            </a:extLst>
          </p:cNvPr>
          <p:cNvCxnSpPr>
            <a:cxnSpLocks/>
          </p:cNvCxnSpPr>
          <p:nvPr/>
        </p:nvCxnSpPr>
        <p:spPr>
          <a:xfrm>
            <a:off x="4351128" y="6532618"/>
            <a:ext cx="369308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D4F275B-2CE9-CD3C-081E-0B79C125257E}"/>
              </a:ext>
            </a:extLst>
          </p:cNvPr>
          <p:cNvCxnSpPr>
            <a:cxnSpLocks/>
          </p:cNvCxnSpPr>
          <p:nvPr/>
        </p:nvCxnSpPr>
        <p:spPr>
          <a:xfrm>
            <a:off x="8467344" y="6527001"/>
            <a:ext cx="3724656" cy="561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72312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901952"/>
            <a:ext cx="4873752" cy="1709928"/>
          </a:xfrm>
        </p:spPr>
        <p:txBody>
          <a:bodyPr anchor="t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108960"/>
            <a:ext cx="3913632" cy="188366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43482" y="812292"/>
            <a:ext cx="463600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702356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FABFF-AED1-441E-410D-E91E5B9EA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1D9EB3-189A-FE0F-8C95-73C337815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680446-577A-69FB-646E-AF1DA4134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4154343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72A2AC-7ED9-922C-AFA3-C7474D933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D73C7A-2028-226F-C1ED-1807BD3B9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3916245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BDBB369-4213-AA70-D2DD-33F4E9E1F195}"/>
              </a:ext>
            </a:extLst>
          </p:cNvPr>
          <p:cNvSpPr/>
          <p:nvPr userDrawn="1"/>
        </p:nvSpPr>
        <p:spPr>
          <a:xfrm>
            <a:off x="1072604" y="2550039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3BF27898-0ACC-24EB-589A-96F29C94157A}"/>
              </a:ext>
            </a:extLst>
          </p:cNvPr>
          <p:cNvSpPr/>
          <p:nvPr userDrawn="1"/>
        </p:nvSpPr>
        <p:spPr>
          <a:xfrm>
            <a:off x="3235665" y="2522510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62CA34BE-87A5-8F47-C395-886E6870CF67}"/>
              </a:ext>
            </a:extLst>
          </p:cNvPr>
          <p:cNvSpPr/>
          <p:nvPr userDrawn="1"/>
        </p:nvSpPr>
        <p:spPr>
          <a:xfrm>
            <a:off x="5415148" y="2513962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E432D5F8-7F62-B5A0-F3AC-814BFBEEB0ED}"/>
              </a:ext>
            </a:extLst>
          </p:cNvPr>
          <p:cNvSpPr/>
          <p:nvPr userDrawn="1"/>
        </p:nvSpPr>
        <p:spPr>
          <a:xfrm>
            <a:off x="7530416" y="2524926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FBCE3915-CF40-BF29-2DBB-D9F447CC7555}"/>
              </a:ext>
            </a:extLst>
          </p:cNvPr>
          <p:cNvSpPr/>
          <p:nvPr userDrawn="1"/>
        </p:nvSpPr>
        <p:spPr>
          <a:xfrm>
            <a:off x="9709899" y="2516378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811789E5-14E6-E7AB-C9D8-6E51B4544B2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672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AC40220B-3ED2-1841-92D5-C0056EF4740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54680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B8BC651C-16ED-1741-08D3-8BA2D618C6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095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B42AFC50-5862-D501-9586-4A96D4DA667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4321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45772425-B358-35A8-C707-76C81B500ED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2863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B0B8A0CF-58B1-629F-C8DB-238E5114277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4102" y="432511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3973DBDD-5F4C-3094-B5AB-751AF36037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92056" y="432670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6A7033DE-A188-7F2B-B42D-3B4334B2C4B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8328" y="431364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82C8DA85-8265-9485-A51D-73E1629CC54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27985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20594F27-59D4-99D2-77B5-71915573EDA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46600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E7CE-C596-EE32-BBFE-799C10EF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748925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F51DD675-2DC4-A4BE-C624-3048A2E666B7}"/>
              </a:ext>
            </a:extLst>
          </p:cNvPr>
          <p:cNvSpPr/>
          <p:nvPr userDrawn="1"/>
        </p:nvSpPr>
        <p:spPr>
          <a:xfrm>
            <a:off x="809553" y="1012104"/>
            <a:ext cx="6957749" cy="506173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328;p33">
            <a:extLst>
              <a:ext uri="{FF2B5EF4-FFF2-40B4-BE49-F238E27FC236}">
                <a16:creationId xmlns:a16="http://schemas.microsoft.com/office/drawing/2014/main" id="{A0952ED0-9FCB-B6D2-E806-E2663B8961D0}"/>
              </a:ext>
            </a:extLst>
          </p:cNvPr>
          <p:cNvSpPr/>
          <p:nvPr userDrawn="1"/>
        </p:nvSpPr>
        <p:spPr>
          <a:xfrm>
            <a:off x="600338" y="782757"/>
            <a:ext cx="6957749" cy="506173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719072"/>
            <a:ext cx="5038344" cy="1709928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BC3CDDF-FEA3-712D-9071-515D264F06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296656" y="0"/>
            <a:ext cx="3895344" cy="685800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8" y="3054096"/>
            <a:ext cx="5010912" cy="2130552"/>
          </a:xfrm>
        </p:spPr>
        <p:txBody>
          <a:bodyPr/>
          <a:lstStyle>
            <a:lvl1pPr marL="54864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C63F889-82B6-D594-DA07-4C82AE33663F}"/>
              </a:ext>
            </a:extLst>
          </p:cNvPr>
          <p:cNvGrpSpPr/>
          <p:nvPr userDrawn="1"/>
        </p:nvGrpSpPr>
        <p:grpSpPr>
          <a:xfrm>
            <a:off x="0" y="6527001"/>
            <a:ext cx="8294153" cy="5617"/>
            <a:chOff x="0" y="6527001"/>
            <a:chExt cx="8294153" cy="561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F4BFE95-6DCA-752C-0F0C-CCAF1A576CD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920C2FA-C2E7-21E2-09D0-3BA6B1BC2C1E}"/>
                </a:ext>
              </a:extLst>
            </p:cNvPr>
            <p:cNvCxnSpPr>
              <a:cxnSpLocks/>
            </p:cNvCxnSpPr>
            <p:nvPr/>
          </p:nvCxnSpPr>
          <p:spPr>
            <a:xfrm>
              <a:off x="435864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8208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8D51F-4DA4-5AB7-6ACD-17065B86D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017520" cy="1938528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264711-7A11-A788-DD48-17D0C3B08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4279392"/>
            <a:ext cx="2980944" cy="40233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9061A64A-DA6A-5D22-BE0B-94B0626A6CF1}"/>
              </a:ext>
            </a:extLst>
          </p:cNvPr>
          <p:cNvSpPr/>
          <p:nvPr userDrawn="1"/>
        </p:nvSpPr>
        <p:spPr>
          <a:xfrm>
            <a:off x="5102241" y="59706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8E5310-5724-6031-306F-4110AC65EBDB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5001768" y="420624"/>
            <a:ext cx="5897880" cy="5897880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791168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632" y="1810512"/>
            <a:ext cx="11000232" cy="416052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E7CE-C596-EE32-BBFE-799C10EF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1201349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327;p33">
            <a:extLst>
              <a:ext uri="{FF2B5EF4-FFF2-40B4-BE49-F238E27FC236}">
                <a16:creationId xmlns:a16="http://schemas.microsoft.com/office/drawing/2014/main" id="{EA1EE280-E44E-F71B-ED1B-CA8CEDEE6175}"/>
              </a:ext>
            </a:extLst>
          </p:cNvPr>
          <p:cNvSpPr/>
          <p:nvPr userDrawn="1"/>
        </p:nvSpPr>
        <p:spPr>
          <a:xfrm>
            <a:off x="1087280" y="1161412"/>
            <a:ext cx="10221119" cy="483174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328;p33">
            <a:extLst>
              <a:ext uri="{FF2B5EF4-FFF2-40B4-BE49-F238E27FC236}">
                <a16:creationId xmlns:a16="http://schemas.microsoft.com/office/drawing/2014/main" id="{332C8624-D848-DF0C-9104-7A2655E4A0FE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2072" y="2322576"/>
            <a:ext cx="6473952" cy="1901952"/>
          </a:xfrm>
        </p:spPr>
        <p:txBody>
          <a:bodyPr anchor="ctr"/>
          <a:lstStyle>
            <a:lvl1pPr algn="l">
              <a:lnSpc>
                <a:spcPct val="90000"/>
              </a:lnSpc>
              <a:defRPr sz="4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4817D722-78FF-E98D-229F-DDC8146F557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27874" y="809103"/>
            <a:ext cx="1798955" cy="2062163"/>
          </a:xfrm>
        </p:spPr>
        <p:txBody>
          <a:bodyPr anchor="t"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“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62072" y="4334256"/>
            <a:ext cx="2340864" cy="58521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F9A35D83-86B3-5132-45B2-6382E8F3A4C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281160" y="3957272"/>
            <a:ext cx="1798955" cy="2062163"/>
          </a:xfrm>
        </p:spPr>
        <p:txBody>
          <a:bodyPr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”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A64DF1-77A3-B856-5F46-12724706B8A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961FC7-9CAD-4B2D-A8F6-C172AF6D5EB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884380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9;p53">
            <a:extLst>
              <a:ext uri="{FF2B5EF4-FFF2-40B4-BE49-F238E27FC236}">
                <a16:creationId xmlns:a16="http://schemas.microsoft.com/office/drawing/2014/main" id="{E21113D2-FC9F-27EC-7A45-E8F7695D1407}"/>
              </a:ext>
            </a:extLst>
          </p:cNvPr>
          <p:cNvSpPr/>
          <p:nvPr userDrawn="1"/>
        </p:nvSpPr>
        <p:spPr>
          <a:xfrm>
            <a:off x="694922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9;p53">
            <a:extLst>
              <a:ext uri="{FF2B5EF4-FFF2-40B4-BE49-F238E27FC236}">
                <a16:creationId xmlns:a16="http://schemas.microsoft.com/office/drawing/2014/main" id="{AD0B836B-7152-D6F5-7044-4B3B321454F5}"/>
              </a:ext>
            </a:extLst>
          </p:cNvPr>
          <p:cNvSpPr/>
          <p:nvPr userDrawn="1"/>
        </p:nvSpPr>
        <p:spPr>
          <a:xfrm>
            <a:off x="3541000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9;p53">
            <a:extLst>
              <a:ext uri="{FF2B5EF4-FFF2-40B4-BE49-F238E27FC236}">
                <a16:creationId xmlns:a16="http://schemas.microsoft.com/office/drawing/2014/main" id="{65518B88-F549-D8C7-0CD2-91E7CABE5E13}"/>
              </a:ext>
            </a:extLst>
          </p:cNvPr>
          <p:cNvSpPr/>
          <p:nvPr userDrawn="1"/>
        </p:nvSpPr>
        <p:spPr>
          <a:xfrm>
            <a:off x="6387080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149;p53">
            <a:extLst>
              <a:ext uri="{FF2B5EF4-FFF2-40B4-BE49-F238E27FC236}">
                <a16:creationId xmlns:a16="http://schemas.microsoft.com/office/drawing/2014/main" id="{EF098B7F-7320-E28C-D4A0-9C0D6072BDA7}"/>
              </a:ext>
            </a:extLst>
          </p:cNvPr>
          <p:cNvSpPr/>
          <p:nvPr userDrawn="1"/>
        </p:nvSpPr>
        <p:spPr>
          <a:xfrm>
            <a:off x="9233158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endParaRPr lang="en-US" noProof="0"/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endParaRPr lang="en-US" noProof="0"/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endParaRPr lang="en-US" noProof="0"/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2169547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2169547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endParaRPr lang="en-US" noProof="0"/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78252B54-8A68-DB21-54FB-342276BCEE38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384EF8F-B039-D242-A81B-F393B674C274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8A9D6E63-D581-350F-03A0-665A80481391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466344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A05D09F-A5CA-2745-537C-05333575CD8F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F2B86B-C1F2-7E0E-C065-E2B156A7F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5DA4D1-2752-E7A4-2EB8-33E55361D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3939377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am x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149;p53">
            <a:extLst>
              <a:ext uri="{FF2B5EF4-FFF2-40B4-BE49-F238E27FC236}">
                <a16:creationId xmlns:a16="http://schemas.microsoft.com/office/drawing/2014/main" id="{559D8666-7371-3C57-AFFE-49810709BDDB}"/>
              </a:ext>
            </a:extLst>
          </p:cNvPr>
          <p:cNvSpPr/>
          <p:nvPr userDrawn="1"/>
        </p:nvSpPr>
        <p:spPr>
          <a:xfrm>
            <a:off x="663551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149;p53">
            <a:extLst>
              <a:ext uri="{FF2B5EF4-FFF2-40B4-BE49-F238E27FC236}">
                <a16:creationId xmlns:a16="http://schemas.microsoft.com/office/drawing/2014/main" id="{434B564B-DE03-74A6-773C-0FD4632658D1}"/>
              </a:ext>
            </a:extLst>
          </p:cNvPr>
          <p:cNvSpPr/>
          <p:nvPr userDrawn="1"/>
        </p:nvSpPr>
        <p:spPr>
          <a:xfrm>
            <a:off x="663550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149;p53">
            <a:extLst>
              <a:ext uri="{FF2B5EF4-FFF2-40B4-BE49-F238E27FC236}">
                <a16:creationId xmlns:a16="http://schemas.microsoft.com/office/drawing/2014/main" id="{A98F51D8-7768-BB9C-DEFD-FE6F101B538B}"/>
              </a:ext>
            </a:extLst>
          </p:cNvPr>
          <p:cNvSpPr/>
          <p:nvPr userDrawn="1"/>
        </p:nvSpPr>
        <p:spPr>
          <a:xfrm>
            <a:off x="3509629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149;p53">
            <a:extLst>
              <a:ext uri="{FF2B5EF4-FFF2-40B4-BE49-F238E27FC236}">
                <a16:creationId xmlns:a16="http://schemas.microsoft.com/office/drawing/2014/main" id="{824DDB7E-F583-BE45-8440-04134133EF5E}"/>
              </a:ext>
            </a:extLst>
          </p:cNvPr>
          <p:cNvSpPr/>
          <p:nvPr userDrawn="1"/>
        </p:nvSpPr>
        <p:spPr>
          <a:xfrm>
            <a:off x="3509628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149;p53">
            <a:extLst>
              <a:ext uri="{FF2B5EF4-FFF2-40B4-BE49-F238E27FC236}">
                <a16:creationId xmlns:a16="http://schemas.microsoft.com/office/drawing/2014/main" id="{3AB34327-1213-C6F7-069A-661286889411}"/>
              </a:ext>
            </a:extLst>
          </p:cNvPr>
          <p:cNvSpPr/>
          <p:nvPr userDrawn="1"/>
        </p:nvSpPr>
        <p:spPr>
          <a:xfrm>
            <a:off x="6355709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149;p53">
            <a:extLst>
              <a:ext uri="{FF2B5EF4-FFF2-40B4-BE49-F238E27FC236}">
                <a16:creationId xmlns:a16="http://schemas.microsoft.com/office/drawing/2014/main" id="{B6BF1339-971D-E8EC-9A92-C646A04A9796}"/>
              </a:ext>
            </a:extLst>
          </p:cNvPr>
          <p:cNvSpPr/>
          <p:nvPr userDrawn="1"/>
        </p:nvSpPr>
        <p:spPr>
          <a:xfrm>
            <a:off x="6355708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4" name="Google Shape;1149;p53">
            <a:extLst>
              <a:ext uri="{FF2B5EF4-FFF2-40B4-BE49-F238E27FC236}">
                <a16:creationId xmlns:a16="http://schemas.microsoft.com/office/drawing/2014/main" id="{2C16FE32-0722-CA1D-92A1-77B7780BDE81}"/>
              </a:ext>
            </a:extLst>
          </p:cNvPr>
          <p:cNvSpPr/>
          <p:nvPr userDrawn="1"/>
        </p:nvSpPr>
        <p:spPr>
          <a:xfrm>
            <a:off x="9201787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149;p53">
            <a:extLst>
              <a:ext uri="{FF2B5EF4-FFF2-40B4-BE49-F238E27FC236}">
                <a16:creationId xmlns:a16="http://schemas.microsoft.com/office/drawing/2014/main" id="{A3D368EA-D182-9937-D248-E4051379E257}"/>
              </a:ext>
            </a:extLst>
          </p:cNvPr>
          <p:cNvSpPr/>
          <p:nvPr userDrawn="1"/>
        </p:nvSpPr>
        <p:spPr>
          <a:xfrm>
            <a:off x="9201786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endParaRPr lang="en-US" noProof="0"/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6" name="Text Placeholder 24">
            <a:extLst>
              <a:ext uri="{FF2B5EF4-FFF2-40B4-BE49-F238E27FC236}">
                <a16:creationId xmlns:a16="http://schemas.microsoft.com/office/drawing/2014/main" id="{F27A4420-EB9D-589B-DE9E-4CFCC6B25A6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6581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7" name="Picture Placeholder 22">
            <a:extLst>
              <a:ext uri="{FF2B5EF4-FFF2-40B4-BE49-F238E27FC236}">
                <a16:creationId xmlns:a16="http://schemas.microsoft.com/office/drawing/2014/main" id="{D76F8DA4-2C9A-48DE-DB4A-045A11601F4C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57953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endParaRPr lang="en-US" noProof="0"/>
          </a:p>
        </p:txBody>
      </p:sp>
      <p:sp>
        <p:nvSpPr>
          <p:cNvPr id="47" name="Text Placeholder 26">
            <a:extLst>
              <a:ext uri="{FF2B5EF4-FFF2-40B4-BE49-F238E27FC236}">
                <a16:creationId xmlns:a16="http://schemas.microsoft.com/office/drawing/2014/main" id="{010C7458-97A7-97A1-88E7-1D3194A7EA4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8022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endParaRPr lang="en-US" noProof="0"/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Text Placeholder 24">
            <a:extLst>
              <a:ext uri="{FF2B5EF4-FFF2-40B4-BE49-F238E27FC236}">
                <a16:creationId xmlns:a16="http://schemas.microsoft.com/office/drawing/2014/main" id="{27F73601-DBA6-A721-D6BF-321A387810A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1985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22">
            <a:extLst>
              <a:ext uri="{FF2B5EF4-FFF2-40B4-BE49-F238E27FC236}">
                <a16:creationId xmlns:a16="http://schemas.microsoft.com/office/drawing/2014/main" id="{060504F7-2F69-FC38-B09C-5DCA35CD85A9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43357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endParaRPr lang="en-US" noProof="0"/>
          </a:p>
        </p:txBody>
      </p:sp>
      <p:sp>
        <p:nvSpPr>
          <p:cNvPr id="50" name="Text Placeholder 26">
            <a:extLst>
              <a:ext uri="{FF2B5EF4-FFF2-40B4-BE49-F238E27FC236}">
                <a16:creationId xmlns:a16="http://schemas.microsoft.com/office/drawing/2014/main" id="{3843A45B-37B6-D773-B219-9EBAD5F1953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419856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endParaRPr lang="en-US" noProof="0"/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Text Placeholder 24">
            <a:extLst>
              <a:ext uri="{FF2B5EF4-FFF2-40B4-BE49-F238E27FC236}">
                <a16:creationId xmlns:a16="http://schemas.microsoft.com/office/drawing/2014/main" id="{E5E9A104-54F0-5100-0B27-DBD2DF20678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263640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2" name="Picture Placeholder 22">
            <a:extLst>
              <a:ext uri="{FF2B5EF4-FFF2-40B4-BE49-F238E27FC236}">
                <a16:creationId xmlns:a16="http://schemas.microsoft.com/office/drawing/2014/main" id="{23469072-7775-90E2-6C92-C6D03C1DACB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277356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endParaRPr lang="en-US" noProof="0"/>
          </a:p>
        </p:txBody>
      </p:sp>
      <p:sp>
        <p:nvSpPr>
          <p:cNvPr id="53" name="Text Placeholder 26">
            <a:extLst>
              <a:ext uri="{FF2B5EF4-FFF2-40B4-BE49-F238E27FC236}">
                <a16:creationId xmlns:a16="http://schemas.microsoft.com/office/drawing/2014/main" id="{BF06B9AA-555D-874C-1198-B3ED9EBC714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6364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endParaRPr lang="en-US" noProof="0"/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4" name="Text Placeholder 24">
            <a:extLst>
              <a:ext uri="{FF2B5EF4-FFF2-40B4-BE49-F238E27FC236}">
                <a16:creationId xmlns:a16="http://schemas.microsoft.com/office/drawing/2014/main" id="{9690986C-4F11-A46D-923C-CCC08AB6CB7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07424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5" name="Picture Placeholder 22">
            <a:extLst>
              <a:ext uri="{FF2B5EF4-FFF2-40B4-BE49-F238E27FC236}">
                <a16:creationId xmlns:a16="http://schemas.microsoft.com/office/drawing/2014/main" id="{A4293B55-9185-9732-2F46-4B62C7F1F21E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21140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endParaRPr lang="en-US" noProof="0"/>
          </a:p>
        </p:txBody>
      </p:sp>
      <p:sp>
        <p:nvSpPr>
          <p:cNvPr id="56" name="Text Placeholder 26">
            <a:extLst>
              <a:ext uri="{FF2B5EF4-FFF2-40B4-BE49-F238E27FC236}">
                <a16:creationId xmlns:a16="http://schemas.microsoft.com/office/drawing/2014/main" id="{B8529D99-B7B2-6411-E928-9FA204E3842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107424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2061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s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9EB71-EE42-930D-4E54-FA0F44BD2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209544" cy="2862072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247;p56">
            <a:extLst>
              <a:ext uri="{FF2B5EF4-FFF2-40B4-BE49-F238E27FC236}">
                <a16:creationId xmlns:a16="http://schemas.microsoft.com/office/drawing/2014/main" id="{1A52F175-2E39-E9BE-B4DF-67098DB248AA}"/>
              </a:ext>
            </a:extLst>
          </p:cNvPr>
          <p:cNvSpPr/>
          <p:nvPr userDrawn="1"/>
        </p:nvSpPr>
        <p:spPr>
          <a:xfrm>
            <a:off x="5607119" y="34704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accent2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9" name="Google Shape;1264;p56">
            <a:extLst>
              <a:ext uri="{FF2B5EF4-FFF2-40B4-BE49-F238E27FC236}">
                <a16:creationId xmlns:a16="http://schemas.microsoft.com/office/drawing/2014/main" id="{CE3B3000-733D-1995-D39A-E659E5A429CC}"/>
              </a:ext>
            </a:extLst>
          </p:cNvPr>
          <p:cNvSpPr/>
          <p:nvPr userDrawn="1"/>
        </p:nvSpPr>
        <p:spPr>
          <a:xfrm>
            <a:off x="5607119" y="16236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278;p56">
            <a:extLst>
              <a:ext uri="{FF2B5EF4-FFF2-40B4-BE49-F238E27FC236}">
                <a16:creationId xmlns:a16="http://schemas.microsoft.com/office/drawing/2014/main" id="{F1BC0AB2-17DA-D97E-3052-DA48D80F7428}"/>
              </a:ext>
            </a:extLst>
          </p:cNvPr>
          <p:cNvSpPr/>
          <p:nvPr userDrawn="1"/>
        </p:nvSpPr>
        <p:spPr>
          <a:xfrm>
            <a:off x="5607119" y="292595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278;p56">
            <a:extLst>
              <a:ext uri="{FF2B5EF4-FFF2-40B4-BE49-F238E27FC236}">
                <a16:creationId xmlns:a16="http://schemas.microsoft.com/office/drawing/2014/main" id="{C860490F-E3DB-3E9F-0AC6-F04949DC59C3}"/>
              </a:ext>
            </a:extLst>
          </p:cNvPr>
          <p:cNvSpPr/>
          <p:nvPr userDrawn="1"/>
        </p:nvSpPr>
        <p:spPr>
          <a:xfrm>
            <a:off x="5607120" y="422303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278;p56">
            <a:extLst>
              <a:ext uri="{FF2B5EF4-FFF2-40B4-BE49-F238E27FC236}">
                <a16:creationId xmlns:a16="http://schemas.microsoft.com/office/drawing/2014/main" id="{522E5778-EA03-EFC4-08AA-ECB1C07ED56E}"/>
              </a:ext>
            </a:extLst>
          </p:cNvPr>
          <p:cNvSpPr/>
          <p:nvPr userDrawn="1"/>
        </p:nvSpPr>
        <p:spPr>
          <a:xfrm>
            <a:off x="5607120" y="55194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268;p56">
            <a:extLst>
              <a:ext uri="{FF2B5EF4-FFF2-40B4-BE49-F238E27FC236}">
                <a16:creationId xmlns:a16="http://schemas.microsoft.com/office/drawing/2014/main" id="{EEA0BE49-92E1-A1A3-40E0-DDAA5511F637}"/>
              </a:ext>
            </a:extLst>
          </p:cNvPr>
          <p:cNvSpPr/>
          <p:nvPr userDrawn="1"/>
        </p:nvSpPr>
        <p:spPr>
          <a:xfrm>
            <a:off x="4348745" y="1637743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282;p56">
            <a:extLst>
              <a:ext uri="{FF2B5EF4-FFF2-40B4-BE49-F238E27FC236}">
                <a16:creationId xmlns:a16="http://schemas.microsoft.com/office/drawing/2014/main" id="{DF15F1EC-1D2B-FF49-7785-26BC7083A07C}"/>
              </a:ext>
            </a:extLst>
          </p:cNvPr>
          <p:cNvSpPr/>
          <p:nvPr userDrawn="1"/>
        </p:nvSpPr>
        <p:spPr>
          <a:xfrm>
            <a:off x="4348745" y="2927249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282;p56">
            <a:extLst>
              <a:ext uri="{FF2B5EF4-FFF2-40B4-BE49-F238E27FC236}">
                <a16:creationId xmlns:a16="http://schemas.microsoft.com/office/drawing/2014/main" id="{BE3FDD69-3D60-CF6B-97A3-7B2C1AE3100A}"/>
              </a:ext>
            </a:extLst>
          </p:cNvPr>
          <p:cNvSpPr/>
          <p:nvPr userDrawn="1"/>
        </p:nvSpPr>
        <p:spPr>
          <a:xfrm>
            <a:off x="4348745" y="427700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Google Shape;1282;p56">
            <a:extLst>
              <a:ext uri="{FF2B5EF4-FFF2-40B4-BE49-F238E27FC236}">
                <a16:creationId xmlns:a16="http://schemas.microsoft.com/office/drawing/2014/main" id="{E3BB1E5B-DA10-B332-D4B8-D551C3053C53}"/>
              </a:ext>
            </a:extLst>
          </p:cNvPr>
          <p:cNvSpPr/>
          <p:nvPr userDrawn="1"/>
        </p:nvSpPr>
        <p:spPr>
          <a:xfrm>
            <a:off x="4348745" y="5568541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Google Shape;1251;p56">
            <a:extLst>
              <a:ext uri="{FF2B5EF4-FFF2-40B4-BE49-F238E27FC236}">
                <a16:creationId xmlns:a16="http://schemas.microsoft.com/office/drawing/2014/main" id="{8D887B7F-9EBA-E7B8-64CE-5EAB1DF08E19}"/>
              </a:ext>
            </a:extLst>
          </p:cNvPr>
          <p:cNvSpPr/>
          <p:nvPr userDrawn="1"/>
        </p:nvSpPr>
        <p:spPr>
          <a:xfrm>
            <a:off x="4348745" y="36111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248;p56">
            <a:extLst>
              <a:ext uri="{FF2B5EF4-FFF2-40B4-BE49-F238E27FC236}">
                <a16:creationId xmlns:a16="http://schemas.microsoft.com/office/drawing/2014/main" id="{5AC86C31-7E67-B4EC-1AE0-291ED77F2214}"/>
              </a:ext>
            </a:extLst>
          </p:cNvPr>
          <p:cNvSpPr/>
          <p:nvPr userDrawn="1"/>
        </p:nvSpPr>
        <p:spPr>
          <a:xfrm>
            <a:off x="5512393" y="24143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29" name="Google Shape;1265;p56">
            <a:extLst>
              <a:ext uri="{FF2B5EF4-FFF2-40B4-BE49-F238E27FC236}">
                <a16:creationId xmlns:a16="http://schemas.microsoft.com/office/drawing/2014/main" id="{A7BF8E2B-5184-B584-D484-7D82C9DA6C41}"/>
              </a:ext>
            </a:extLst>
          </p:cNvPr>
          <p:cNvSpPr/>
          <p:nvPr userDrawn="1"/>
        </p:nvSpPr>
        <p:spPr>
          <a:xfrm>
            <a:off x="5512393" y="15180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1" name="Google Shape;1279;p56">
            <a:extLst>
              <a:ext uri="{FF2B5EF4-FFF2-40B4-BE49-F238E27FC236}">
                <a16:creationId xmlns:a16="http://schemas.microsoft.com/office/drawing/2014/main" id="{9E808B73-94D7-57E7-3837-3DA718162E5B}"/>
              </a:ext>
            </a:extLst>
          </p:cNvPr>
          <p:cNvSpPr/>
          <p:nvPr userDrawn="1"/>
        </p:nvSpPr>
        <p:spPr>
          <a:xfrm>
            <a:off x="5512393" y="2807563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3" name="Google Shape;1279;p56">
            <a:extLst>
              <a:ext uri="{FF2B5EF4-FFF2-40B4-BE49-F238E27FC236}">
                <a16:creationId xmlns:a16="http://schemas.microsoft.com/office/drawing/2014/main" id="{F340E0DF-98FD-EA55-7B4B-8E58FC5CFCDA}"/>
              </a:ext>
            </a:extLst>
          </p:cNvPr>
          <p:cNvSpPr/>
          <p:nvPr userDrawn="1"/>
        </p:nvSpPr>
        <p:spPr>
          <a:xfrm>
            <a:off x="5512394" y="411742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5" name="Google Shape;1279;p56">
            <a:extLst>
              <a:ext uri="{FF2B5EF4-FFF2-40B4-BE49-F238E27FC236}">
                <a16:creationId xmlns:a16="http://schemas.microsoft.com/office/drawing/2014/main" id="{1F52D7F5-AD34-C5B1-EEA2-F711AD3A8C3F}"/>
              </a:ext>
            </a:extLst>
          </p:cNvPr>
          <p:cNvSpPr/>
          <p:nvPr userDrawn="1"/>
        </p:nvSpPr>
        <p:spPr>
          <a:xfrm>
            <a:off x="5512394" y="54138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7" name="Google Shape;1251;p56">
            <a:extLst>
              <a:ext uri="{FF2B5EF4-FFF2-40B4-BE49-F238E27FC236}">
                <a16:creationId xmlns:a16="http://schemas.microsoft.com/office/drawing/2014/main" id="{A4889AFC-C17E-6AF6-25D9-F977ACD04A9D}"/>
              </a:ext>
            </a:extLst>
          </p:cNvPr>
          <p:cNvSpPr/>
          <p:nvPr userDrawn="1"/>
        </p:nvSpPr>
        <p:spPr>
          <a:xfrm>
            <a:off x="4290632" y="303003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9" name="Google Shape;1268;p56">
            <a:extLst>
              <a:ext uri="{FF2B5EF4-FFF2-40B4-BE49-F238E27FC236}">
                <a16:creationId xmlns:a16="http://schemas.microsoft.com/office/drawing/2014/main" id="{5E0F6889-9671-EA56-B88B-DBA6C149062C}"/>
              </a:ext>
            </a:extLst>
          </p:cNvPr>
          <p:cNvSpPr/>
          <p:nvPr userDrawn="1"/>
        </p:nvSpPr>
        <p:spPr>
          <a:xfrm>
            <a:off x="4290632" y="1579630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1" name="Google Shape;1282;p56">
            <a:extLst>
              <a:ext uri="{FF2B5EF4-FFF2-40B4-BE49-F238E27FC236}">
                <a16:creationId xmlns:a16="http://schemas.microsoft.com/office/drawing/2014/main" id="{44CB8F8B-1D14-EA9D-117E-79BB0DB776E9}"/>
              </a:ext>
            </a:extLst>
          </p:cNvPr>
          <p:cNvSpPr/>
          <p:nvPr userDrawn="1"/>
        </p:nvSpPr>
        <p:spPr>
          <a:xfrm>
            <a:off x="4290632" y="2869136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3" name="Google Shape;1282;p56">
            <a:extLst>
              <a:ext uri="{FF2B5EF4-FFF2-40B4-BE49-F238E27FC236}">
                <a16:creationId xmlns:a16="http://schemas.microsoft.com/office/drawing/2014/main" id="{9D8D9DEA-F6DA-EFDC-5DDF-946728969392}"/>
              </a:ext>
            </a:extLst>
          </p:cNvPr>
          <p:cNvSpPr/>
          <p:nvPr userDrawn="1"/>
        </p:nvSpPr>
        <p:spPr>
          <a:xfrm>
            <a:off x="4290632" y="4217824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5" name="Google Shape;1282;p56">
            <a:extLst>
              <a:ext uri="{FF2B5EF4-FFF2-40B4-BE49-F238E27FC236}">
                <a16:creationId xmlns:a16="http://schemas.microsoft.com/office/drawing/2014/main" id="{5B83F600-A2A8-FC3E-235C-F63589027CEC}"/>
              </a:ext>
            </a:extLst>
          </p:cNvPr>
          <p:cNvSpPr/>
          <p:nvPr userDrawn="1"/>
        </p:nvSpPr>
        <p:spPr>
          <a:xfrm>
            <a:off x="4290632" y="5510428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3B37AA0A-CC3F-643E-4CA3-94EE9D0B955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455524" y="467895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endParaRPr lang="en-US" noProof="0"/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04148F56-845C-40C8-5EFE-44B32FB557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9864" y="457200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8" name="Text Placeholder 52">
            <a:extLst>
              <a:ext uri="{FF2B5EF4-FFF2-40B4-BE49-F238E27FC236}">
                <a16:creationId xmlns:a16="http://schemas.microsoft.com/office/drawing/2014/main" id="{6FAEB77B-C9AE-5EC8-3043-2C6C91015EF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769864" y="780642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A6CA3D6-A486-C220-D150-162068803F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55524" y="1744522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endParaRPr lang="en-US" noProof="0"/>
          </a:p>
        </p:txBody>
      </p:sp>
      <p:sp>
        <p:nvSpPr>
          <p:cNvPr id="54" name="Text Placeholder 52">
            <a:extLst>
              <a:ext uri="{FF2B5EF4-FFF2-40B4-BE49-F238E27FC236}">
                <a16:creationId xmlns:a16="http://schemas.microsoft.com/office/drawing/2014/main" id="{B70CC111-C404-5983-7E1A-758C72DA215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9864" y="1746504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9" name="Text Placeholder 52">
            <a:extLst>
              <a:ext uri="{FF2B5EF4-FFF2-40B4-BE49-F238E27FC236}">
                <a16:creationId xmlns:a16="http://schemas.microsoft.com/office/drawing/2014/main" id="{0FACAEC0-F5EF-8921-74B5-2C775EC42E6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9864" y="2069946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D85BED76-EF8A-3369-FA46-11513F2D223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455524" y="3034028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endParaRPr lang="en-US" noProof="0"/>
          </a:p>
        </p:txBody>
      </p:sp>
      <p:sp>
        <p:nvSpPr>
          <p:cNvPr id="55" name="Text Placeholder 52">
            <a:extLst>
              <a:ext uri="{FF2B5EF4-FFF2-40B4-BE49-F238E27FC236}">
                <a16:creationId xmlns:a16="http://schemas.microsoft.com/office/drawing/2014/main" id="{3A752FC9-DE9C-9701-E24E-6F1AC075B16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9864" y="3035808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0" name="Text Placeholder 52">
            <a:extLst>
              <a:ext uri="{FF2B5EF4-FFF2-40B4-BE49-F238E27FC236}">
                <a16:creationId xmlns:a16="http://schemas.microsoft.com/office/drawing/2014/main" id="{5CA64FAC-BAC1-519A-1252-ED8A726B631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769864" y="3359250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5FF1804E-BBAF-5060-07A3-705BCCF0D7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55524" y="4382716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endParaRPr lang="en-US" noProof="0"/>
          </a:p>
        </p:txBody>
      </p:sp>
      <p:sp>
        <p:nvSpPr>
          <p:cNvPr id="56" name="Text Placeholder 52">
            <a:extLst>
              <a:ext uri="{FF2B5EF4-FFF2-40B4-BE49-F238E27FC236}">
                <a16:creationId xmlns:a16="http://schemas.microsoft.com/office/drawing/2014/main" id="{D03AC44E-421F-94EE-DC26-D4F6FB1D544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769864" y="4325112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1" name="Text Placeholder 52">
            <a:extLst>
              <a:ext uri="{FF2B5EF4-FFF2-40B4-BE49-F238E27FC236}">
                <a16:creationId xmlns:a16="http://schemas.microsoft.com/office/drawing/2014/main" id="{4806989D-2A9A-5590-1EF7-9BF0E1F4C43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769864" y="4648554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C28AAD1A-4269-0A5C-7418-7DFC69060C9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455524" y="5675320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endParaRPr lang="en-US" noProof="0"/>
          </a:p>
        </p:txBody>
      </p:sp>
      <p:sp>
        <p:nvSpPr>
          <p:cNvPr id="57" name="Text Placeholder 52">
            <a:extLst>
              <a:ext uri="{FF2B5EF4-FFF2-40B4-BE49-F238E27FC236}">
                <a16:creationId xmlns:a16="http://schemas.microsoft.com/office/drawing/2014/main" id="{650C0EB3-5783-DC1F-09A3-02DFAA3164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69864" y="5614416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2" name="Text Placeholder 52">
            <a:extLst>
              <a:ext uri="{FF2B5EF4-FFF2-40B4-BE49-F238E27FC236}">
                <a16:creationId xmlns:a16="http://schemas.microsoft.com/office/drawing/2014/main" id="{94850C9F-BD14-9481-E7F6-526639251EB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769864" y="5937858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74941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94A45C-8F79-9A61-77E8-09BC4E628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952" y="512064"/>
            <a:ext cx="9912096" cy="101498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46656E-6C21-DB29-00F0-0CC844DE37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94DB44-E775-B332-D1F0-40DB3A5FA3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364480" y="6400904"/>
            <a:ext cx="146304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9C1C4E-47DA-0CDC-75C8-42E9F1EBD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400904"/>
            <a:ext cx="36576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fld id="{8D0AFDD5-844D-364D-8AEC-50CF4D36D55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DE05079-2B34-E435-A882-A172DE176AE1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8440547-EE65-F9CE-1D02-2D326735F06D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DB9DC65-7A98-9009-CD43-4A4B57960D46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538988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4252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51" r:id="rId4"/>
    <p:sldLayoutId id="2147483658" r:id="rId5"/>
    <p:sldLayoutId id="2147483661" r:id="rId6"/>
    <p:sldLayoutId id="2147483663" r:id="rId7"/>
    <p:sldLayoutId id="2147483664" r:id="rId8"/>
    <p:sldLayoutId id="2147483668" r:id="rId9"/>
    <p:sldLayoutId id="2147483662" r:id="rId10"/>
    <p:sldLayoutId id="2147483653" r:id="rId11"/>
    <p:sldLayoutId id="2147483669" r:id="rId12"/>
    <p:sldLayoutId id="2147483665" r:id="rId13"/>
    <p:sldLayoutId id="2147483666" r:id="rId14"/>
    <p:sldLayoutId id="2147483667" r:id="rId15"/>
    <p:sldLayoutId id="2147483654" r:id="rId16"/>
    <p:sldLayoutId id="2147483655" r:id="rId17"/>
  </p:sldLayoutIdLst>
  <p:hf hdr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A4F37AB6-4681-D744-2F89-2949D08676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2240280"/>
            <a:ext cx="4873752" cy="202773"/>
          </a:xfrm>
        </p:spPr>
        <p:txBody>
          <a:bodyPr/>
          <a:lstStyle/>
          <a:p>
            <a:r>
              <a:rPr lang="en-US" sz="3600" dirty="0"/>
              <a:t>Emotion Detection for Reddit</a:t>
            </a:r>
            <a:endParaRPr lang="en-US" sz="3600" dirty="0">
              <a:latin typeface="Berlin Sans FB Demi" panose="020E0802020502020306" pitchFamily="34" charset="0"/>
            </a:endParaRPr>
          </a:p>
        </p:txBody>
      </p:sp>
      <p:sp>
        <p:nvSpPr>
          <p:cNvPr id="26" name="Subtitle 25">
            <a:extLst>
              <a:ext uri="{FF2B5EF4-FFF2-40B4-BE49-F238E27FC236}">
                <a16:creationId xmlns:a16="http://schemas.microsoft.com/office/drawing/2014/main" id="{06930851-3EE7-5B25-F590-CCB7467A20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56427" y="2596617"/>
            <a:ext cx="5353778" cy="2687359"/>
          </a:xfrm>
        </p:spPr>
        <p:txBody>
          <a:bodyPr/>
          <a:lstStyle/>
          <a:p>
            <a:r>
              <a:rPr lang="en-US" sz="2400" b="1" dirty="0"/>
              <a:t>Team – Web Wizards  </a:t>
            </a:r>
          </a:p>
          <a:p>
            <a:endParaRPr lang="en-US" dirty="0"/>
          </a:p>
          <a:p>
            <a:r>
              <a:rPr lang="en-US" sz="1800" dirty="0"/>
              <a:t>Yash Jivani</a:t>
            </a:r>
          </a:p>
          <a:p>
            <a:r>
              <a:rPr lang="en-US" sz="1800" dirty="0"/>
              <a:t>Umair Abdul Raheem</a:t>
            </a:r>
          </a:p>
          <a:p>
            <a:r>
              <a:rPr lang="en-US" sz="1800" dirty="0"/>
              <a:t>Sagar Kale</a:t>
            </a:r>
          </a:p>
          <a:p>
            <a:r>
              <a:rPr lang="en-US" sz="1800" dirty="0" err="1"/>
              <a:t>Harshal</a:t>
            </a:r>
            <a:r>
              <a:rPr lang="en-US" sz="1800" dirty="0"/>
              <a:t> </a:t>
            </a:r>
            <a:r>
              <a:rPr lang="en-US" sz="1800" dirty="0" err="1"/>
              <a:t>Nanavare</a:t>
            </a:r>
            <a:endParaRPr lang="en-US" sz="1800" dirty="0"/>
          </a:p>
        </p:txBody>
      </p:sp>
      <p:pic>
        <p:nvPicPr>
          <p:cNvPr id="37" name="Picture Placeholder 36" descr="Magnifying glass showing decling performance">
            <a:extLst>
              <a:ext uri="{FF2B5EF4-FFF2-40B4-BE49-F238E27FC236}">
                <a16:creationId xmlns:a16="http://schemas.microsoft.com/office/drawing/2014/main" id="{A19A6DDD-C216-2AAD-4F19-4A7B5929202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24072" r="24072"/>
          <a:stretch/>
        </p:blipFill>
        <p:spPr/>
      </p:pic>
    </p:spTree>
    <p:extLst>
      <p:ext uri="{BB962C8B-B14F-4D97-AF65-F5344CB8AC3E}">
        <p14:creationId xmlns:p14="http://schemas.microsoft.com/office/powerpoint/2010/main" val="4097023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83"/>
    </mc:Choice>
    <mc:Fallback xmlns="">
      <p:transition spd="slow" advTm="4183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D7C28-E963-A129-B8FC-512D938BE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 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CDC695-B108-6941-E03F-B9E6EAD04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10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55A42D-F867-3A8B-5CAE-6695C73BE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00" b="1" dirty="0"/>
              <a:t>Emotion Detection for Reddit</a:t>
            </a:r>
            <a:endParaRPr lang="en-US" b="1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405FDEA-04A9-EE64-C8FA-604DC4FF7B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5238" y="2250366"/>
            <a:ext cx="7030994" cy="2655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3589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D7C28-E963-A129-B8FC-512D938BE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Encoding Labels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CDC695-B108-6941-E03F-B9E6EAD04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11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55A42D-F867-3A8B-5CAE-6695C73BE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00" b="1" dirty="0"/>
              <a:t>Emotion Detection for Reddit</a:t>
            </a:r>
            <a:endParaRPr lang="en-US" b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322ACEA-51AA-3D3C-0BEB-09CF906CA0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466" y="1608392"/>
            <a:ext cx="5330652" cy="4737544"/>
          </a:xfrm>
          <a:prstGeom prst="rect">
            <a:avLst/>
          </a:prstGeo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6A19E08-125E-983D-CC5A-DFB6142BE5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281492" y="1527048"/>
            <a:ext cx="5338273" cy="4818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7946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D7C28-E963-A129-B8FC-512D938BE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Distribution 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CDC695-B108-6941-E03F-B9E6EAD04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12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55A42D-F867-3A8B-5CAE-6695C73BE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00" b="1" dirty="0"/>
              <a:t>Emotion Detection for Reddit</a:t>
            </a:r>
            <a:endParaRPr lang="en-US" b="1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F6887FB9-ED06-404E-E59C-453592433F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6427" y="1809750"/>
            <a:ext cx="9795622" cy="4160838"/>
          </a:xfrm>
        </p:spPr>
      </p:pic>
    </p:spTree>
    <p:extLst>
      <p:ext uri="{BB962C8B-B14F-4D97-AF65-F5344CB8AC3E}">
        <p14:creationId xmlns:p14="http://schemas.microsoft.com/office/powerpoint/2010/main" val="15452010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CDC695-B108-6941-E03F-B9E6EAD04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13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55A42D-F867-3A8B-5CAE-6695C73BE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00" b="1" dirty="0"/>
              <a:t>Emotion Detection for Reddit</a:t>
            </a:r>
            <a:endParaRPr lang="en-US" b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0FE38A7-3FC6-A9DA-D93B-D1B5E6B2A7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7024" y="727476"/>
            <a:ext cx="8317951" cy="5403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3923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68D10-52FC-614F-89A5-4F793BEFE8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2792060"/>
            <a:ext cx="4873752" cy="998163"/>
          </a:xfrm>
        </p:spPr>
        <p:txBody>
          <a:bodyPr anchor="t">
            <a:normAutofit/>
          </a:bodyPr>
          <a:lstStyle/>
          <a:p>
            <a:r>
              <a:rPr lang="en-US" b="1" dirty="0">
                <a:effectLst/>
              </a:rPr>
              <a:t>Model</a:t>
            </a:r>
            <a:endParaRPr lang="en-US" b="1" dirty="0"/>
          </a:p>
        </p:txBody>
      </p:sp>
      <p:pic>
        <p:nvPicPr>
          <p:cNvPr id="16" name="Picture Placeholder 15" descr="Angled view of a part of a maze">
            <a:extLst>
              <a:ext uri="{FF2B5EF4-FFF2-40B4-BE49-F238E27FC236}">
                <a16:creationId xmlns:a16="http://schemas.microsoft.com/office/drawing/2014/main" id="{1AA3A0A8-F2C4-4E9E-F193-425FD8EA094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18646" r="18646"/>
          <a:stretch/>
        </p:blipFill>
        <p:spPr>
          <a:xfrm>
            <a:off x="6443482" y="812292"/>
            <a:ext cx="4636008" cy="4928616"/>
          </a:xfrm>
          <a:noFill/>
        </p:spPr>
      </p:pic>
    </p:spTree>
    <p:extLst>
      <p:ext uri="{BB962C8B-B14F-4D97-AF65-F5344CB8AC3E}">
        <p14:creationId xmlns:p14="http://schemas.microsoft.com/office/powerpoint/2010/main" val="34961747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lide Number Placeholder 3">
            <a:extLst>
              <a:ext uri="{FF2B5EF4-FFF2-40B4-BE49-F238E27FC236}">
                <a16:creationId xmlns:a16="http://schemas.microsoft.com/office/drawing/2014/main" id="{004D946C-0074-0149-EA8C-B7F46A9B7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400904"/>
            <a:ext cx="365760" cy="246888"/>
          </a:xfrm>
        </p:spPr>
        <p:txBody>
          <a:bodyPr/>
          <a:lstStyle/>
          <a:p>
            <a:pPr>
              <a:spcAft>
                <a:spcPts val="600"/>
              </a:spcAft>
            </a:pPr>
            <a:fld id="{8D0AFDD5-844D-364D-8AEC-50CF4D36D55D}" type="slidenum">
              <a:rPr lang="en-US" noProof="0" smtClean="0"/>
              <a:pPr>
                <a:spcAft>
                  <a:spcPts val="600"/>
                </a:spcAft>
              </a:pPr>
              <a:t>15</a:t>
            </a:fld>
            <a:endParaRPr lang="en-US" noProof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24C592E-B71C-AFBD-FF39-FD635F980C97}"/>
              </a:ext>
            </a:extLst>
          </p:cNvPr>
          <p:cNvSpPr txBox="1">
            <a:spLocks/>
          </p:cNvSpPr>
          <p:nvPr/>
        </p:nvSpPr>
        <p:spPr>
          <a:xfrm>
            <a:off x="2222072" y="-1"/>
            <a:ext cx="7747855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spcAft>
                <a:spcPts val="800"/>
              </a:spcAft>
            </a:pPr>
            <a:r>
              <a:rPr lang="en-US" b="1" kern="100" dirty="0"/>
              <a:t>Model Training</a:t>
            </a:r>
            <a:endParaRPr lang="en-US" kern="1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56E8B58-F246-2282-8CF3-0FFF1DB7D6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3990" y="939628"/>
            <a:ext cx="7084019" cy="5461276"/>
          </a:xfrm>
          <a:prstGeom prst="rect">
            <a:avLst/>
          </a:prstGeom>
        </p:spPr>
      </p:pic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D77B8FE-23C6-E14B-8558-8D8F7D746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64480" y="6400904"/>
            <a:ext cx="1463040" cy="246888"/>
          </a:xfrm>
        </p:spPr>
        <p:txBody>
          <a:bodyPr/>
          <a:lstStyle/>
          <a:p>
            <a:r>
              <a:rPr lang="en-US" sz="1000" b="1" dirty="0"/>
              <a:t>Emotion Detection for Reddit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7404280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lide Number Placeholder 3">
            <a:extLst>
              <a:ext uri="{FF2B5EF4-FFF2-40B4-BE49-F238E27FC236}">
                <a16:creationId xmlns:a16="http://schemas.microsoft.com/office/drawing/2014/main" id="{004D946C-0074-0149-EA8C-B7F46A9B7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400904"/>
            <a:ext cx="365760" cy="246888"/>
          </a:xfrm>
        </p:spPr>
        <p:txBody>
          <a:bodyPr/>
          <a:lstStyle/>
          <a:p>
            <a:pPr>
              <a:spcAft>
                <a:spcPts val="600"/>
              </a:spcAft>
            </a:pPr>
            <a:fld id="{8D0AFDD5-844D-364D-8AEC-50CF4D36D55D}" type="slidenum">
              <a:rPr lang="en-US" noProof="0" smtClean="0"/>
              <a:pPr>
                <a:spcAft>
                  <a:spcPts val="600"/>
                </a:spcAft>
              </a:pPr>
              <a:t>16</a:t>
            </a:fld>
            <a:endParaRPr lang="en-US" noProof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24C592E-B71C-AFBD-FF39-FD635F980C97}"/>
              </a:ext>
            </a:extLst>
          </p:cNvPr>
          <p:cNvSpPr txBox="1">
            <a:spLocks/>
          </p:cNvSpPr>
          <p:nvPr/>
        </p:nvSpPr>
        <p:spPr>
          <a:xfrm>
            <a:off x="2222072" y="-1"/>
            <a:ext cx="7747855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spcAft>
                <a:spcPts val="800"/>
              </a:spcAft>
            </a:pPr>
            <a:r>
              <a:rPr lang="en-US" b="1" kern="100"/>
              <a:t>Model Training</a:t>
            </a:r>
            <a:endParaRPr lang="en-US" kern="1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AB243C8-BF9F-0419-2332-FD1C0F2E68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582"/>
          <a:stretch/>
        </p:blipFill>
        <p:spPr>
          <a:xfrm>
            <a:off x="1606638" y="917010"/>
            <a:ext cx="8978721" cy="5483894"/>
          </a:xfrm>
          <a:prstGeom prst="rect">
            <a:avLst/>
          </a:prstGeom>
        </p:spPr>
      </p:pic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CD068D0A-A98B-770C-998A-70AC9EF822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64480" y="6400904"/>
            <a:ext cx="1463040" cy="246888"/>
          </a:xfrm>
        </p:spPr>
        <p:txBody>
          <a:bodyPr/>
          <a:lstStyle/>
          <a:p>
            <a:r>
              <a:rPr lang="en-US" sz="1000" b="1" dirty="0"/>
              <a:t>Emotion Detection for Reddit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6696671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lide Number Placeholder 3">
            <a:extLst>
              <a:ext uri="{FF2B5EF4-FFF2-40B4-BE49-F238E27FC236}">
                <a16:creationId xmlns:a16="http://schemas.microsoft.com/office/drawing/2014/main" id="{004D946C-0074-0149-EA8C-B7F46A9B7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400904"/>
            <a:ext cx="365760" cy="246888"/>
          </a:xfrm>
        </p:spPr>
        <p:txBody>
          <a:bodyPr/>
          <a:lstStyle/>
          <a:p>
            <a:pPr>
              <a:spcAft>
                <a:spcPts val="600"/>
              </a:spcAft>
            </a:pPr>
            <a:fld id="{8D0AFDD5-844D-364D-8AEC-50CF4D36D55D}" type="slidenum">
              <a:rPr lang="en-US" noProof="0" smtClean="0"/>
              <a:pPr>
                <a:spcAft>
                  <a:spcPts val="600"/>
                </a:spcAft>
              </a:pPr>
              <a:t>17</a:t>
            </a:fld>
            <a:endParaRPr lang="en-US" noProof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24C592E-B71C-AFBD-FF39-FD635F980C97}"/>
              </a:ext>
            </a:extLst>
          </p:cNvPr>
          <p:cNvSpPr txBox="1">
            <a:spLocks/>
          </p:cNvSpPr>
          <p:nvPr/>
        </p:nvSpPr>
        <p:spPr>
          <a:xfrm>
            <a:off x="2222072" y="-1"/>
            <a:ext cx="7747855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spcAft>
                <a:spcPts val="800"/>
              </a:spcAft>
            </a:pPr>
            <a:r>
              <a:rPr lang="en-US" b="1" kern="100"/>
              <a:t>Model Training</a:t>
            </a:r>
            <a:endParaRPr lang="en-US" kern="1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09EBEC8-387C-03B8-5F27-5A4E3AF8D1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5236" y="1148814"/>
            <a:ext cx="7967270" cy="52520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D0B288B-AC79-5B53-E180-BFAFF75AC2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435" y="2022317"/>
            <a:ext cx="3803535" cy="2482226"/>
          </a:xfrm>
          <a:prstGeom prst="rect">
            <a:avLst/>
          </a:prstGeom>
        </p:spPr>
      </p:pic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A96FE1B7-D82C-976B-A5C1-4B5751B4A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64480" y="6400904"/>
            <a:ext cx="1463040" cy="246888"/>
          </a:xfrm>
        </p:spPr>
        <p:txBody>
          <a:bodyPr/>
          <a:lstStyle/>
          <a:p>
            <a:r>
              <a:rPr lang="en-US" sz="1000" b="1" dirty="0"/>
              <a:t>Emotion Detection for Reddit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9511807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68D10-52FC-614F-89A5-4F793BEFE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2072" y="-1"/>
            <a:ext cx="7747855" cy="1097280"/>
          </a:xfrm>
        </p:spPr>
        <p:txBody>
          <a:bodyPr anchor="t">
            <a:normAutofit/>
          </a:bodyPr>
          <a:lstStyle/>
          <a:p>
            <a:pPr marL="0" marR="0">
              <a:spcBef>
                <a:spcPts val="0"/>
              </a:spcBef>
              <a:spcAft>
                <a:spcPts val="800"/>
              </a:spcAft>
            </a:pPr>
            <a:r>
              <a:rPr lang="en-US" b="1" kern="100" dirty="0">
                <a:effectLst/>
              </a:rPr>
              <a:t>Model Training</a:t>
            </a:r>
            <a:endParaRPr lang="en-US" kern="100" dirty="0">
              <a:effectLst/>
            </a:endParaRPr>
          </a:p>
        </p:txBody>
      </p:sp>
      <p:sp>
        <p:nvSpPr>
          <p:cNvPr id="21" name="Slide Number Placeholder 3">
            <a:extLst>
              <a:ext uri="{FF2B5EF4-FFF2-40B4-BE49-F238E27FC236}">
                <a16:creationId xmlns:a16="http://schemas.microsoft.com/office/drawing/2014/main" id="{004D946C-0074-0149-EA8C-B7F46A9B7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400904"/>
            <a:ext cx="365760" cy="246888"/>
          </a:xfrm>
        </p:spPr>
        <p:txBody>
          <a:bodyPr/>
          <a:lstStyle/>
          <a:p>
            <a:pPr>
              <a:spcAft>
                <a:spcPts val="600"/>
              </a:spcAft>
            </a:pPr>
            <a:fld id="{8D0AFDD5-844D-364D-8AEC-50CF4D36D55D}" type="slidenum">
              <a:rPr lang="en-US" noProof="0" smtClean="0"/>
              <a:pPr>
                <a:spcAft>
                  <a:spcPts val="600"/>
                </a:spcAft>
              </a:pPr>
              <a:t>18</a:t>
            </a:fld>
            <a:endParaRPr lang="en-US" noProof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2821833-1EF8-7565-5691-86EF9AADAF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3430" y="1193636"/>
            <a:ext cx="5738778" cy="520726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3A318C4-0625-1614-D05C-CDF5B6E6E6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92" y="1193636"/>
            <a:ext cx="6096313" cy="5207268"/>
          </a:xfrm>
          <a:prstGeom prst="rect">
            <a:avLst/>
          </a:prstGeom>
        </p:spPr>
      </p:pic>
      <p:sp>
        <p:nvSpPr>
          <p:cNvPr id="11" name="Rectangle 1">
            <a:extLst>
              <a:ext uri="{FF2B5EF4-FFF2-40B4-BE49-F238E27FC236}">
                <a16:creationId xmlns:a16="http://schemas.microsoft.com/office/drawing/2014/main" id="{E125D94D-4047-FF4C-D795-4995FD2055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8012" y="916637"/>
            <a:ext cx="10310836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i="0" u="none" strike="noStrike" normalizeH="0" baseline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Unicode MS"/>
              </a:rPr>
              <a:t>AutoModelForSequenceClassification</a:t>
            </a:r>
            <a:r>
              <a:rPr kumimoji="0" lang="en-US" altLang="en-US" sz="1200" i="0" u="none" strike="noStrike" normalizeH="0" baseline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</a:rPr>
              <a:t> loads BERT model without sequence classification head (no specific output defined), so we have to defined the layer</a:t>
            </a:r>
            <a:r>
              <a:rPr kumimoji="0" lang="en-US" altLang="en-US" sz="800" i="0" u="none" strike="noStrike" normalizeH="0" baseline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endParaRPr kumimoji="0" lang="en-US" altLang="en-US" sz="1800" i="0" u="none" strike="noStrike" normalizeH="0" baseline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</a:endParaRP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D7936A45-5CC0-675C-C17E-5A5A24356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64480" y="6400904"/>
            <a:ext cx="1463040" cy="246888"/>
          </a:xfrm>
        </p:spPr>
        <p:txBody>
          <a:bodyPr/>
          <a:lstStyle/>
          <a:p>
            <a:r>
              <a:rPr lang="en-US" sz="1000" b="1" dirty="0"/>
              <a:t>Emotion Detection for Reddit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2925776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68D10-52FC-614F-89A5-4F793BEFE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2072" y="-1"/>
            <a:ext cx="7747855" cy="1097280"/>
          </a:xfrm>
        </p:spPr>
        <p:txBody>
          <a:bodyPr anchor="t">
            <a:normAutofit/>
          </a:bodyPr>
          <a:lstStyle/>
          <a:p>
            <a:pPr marL="0" marR="0">
              <a:spcBef>
                <a:spcPts val="0"/>
              </a:spcBef>
              <a:spcAft>
                <a:spcPts val="800"/>
              </a:spcAft>
            </a:pPr>
            <a:r>
              <a:rPr lang="en-US" b="1" kern="100" dirty="0">
                <a:effectLst/>
              </a:rPr>
              <a:t>Model Predictions</a:t>
            </a:r>
            <a:endParaRPr lang="en-US" kern="100" dirty="0">
              <a:effectLst/>
            </a:endParaRPr>
          </a:p>
        </p:txBody>
      </p:sp>
      <p:sp>
        <p:nvSpPr>
          <p:cNvPr id="21" name="Slide Number Placeholder 3">
            <a:extLst>
              <a:ext uri="{FF2B5EF4-FFF2-40B4-BE49-F238E27FC236}">
                <a16:creationId xmlns:a16="http://schemas.microsoft.com/office/drawing/2014/main" id="{004D946C-0074-0149-EA8C-B7F46A9B7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400904"/>
            <a:ext cx="365760" cy="246888"/>
          </a:xfrm>
        </p:spPr>
        <p:txBody>
          <a:bodyPr/>
          <a:lstStyle/>
          <a:p>
            <a:pPr>
              <a:spcAft>
                <a:spcPts val="600"/>
              </a:spcAft>
            </a:pPr>
            <a:fld id="{8D0AFDD5-844D-364D-8AEC-50CF4D36D55D}" type="slidenum">
              <a:rPr lang="en-US" noProof="0" smtClean="0"/>
              <a:pPr>
                <a:spcAft>
                  <a:spcPts val="600"/>
                </a:spcAft>
              </a:pPr>
              <a:t>19</a:t>
            </a:fld>
            <a:endParaRPr lang="en-US" noProof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A40A863-6CB5-62AA-9A96-F3DDB8E929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904"/>
          <a:stretch/>
        </p:blipFill>
        <p:spPr>
          <a:xfrm>
            <a:off x="6954005" y="2377698"/>
            <a:ext cx="5179452" cy="3161167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753F9498-A892-ED1D-0171-AFBD4669368C}"/>
              </a:ext>
            </a:extLst>
          </p:cNvPr>
          <p:cNvGrpSpPr/>
          <p:nvPr/>
        </p:nvGrpSpPr>
        <p:grpSpPr>
          <a:xfrm>
            <a:off x="221947" y="1502791"/>
            <a:ext cx="6636053" cy="4691868"/>
            <a:chOff x="221948" y="1083066"/>
            <a:chExt cx="6636053" cy="4691868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FD34BB7E-6EE4-341C-C30F-138306DE280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21948" y="1083066"/>
              <a:ext cx="6636052" cy="4691868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9AD7450-0A06-06D2-4C1A-7EC5F18D7A5D}"/>
                </a:ext>
              </a:extLst>
            </p:cNvPr>
            <p:cNvSpPr txBox="1"/>
            <p:nvPr/>
          </p:nvSpPr>
          <p:spPr>
            <a:xfrm>
              <a:off x="3257865" y="1888761"/>
              <a:ext cx="36001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i="0" dirty="0">
                  <a:ln w="0">
                    <a:solidFill>
                      <a:srgbClr val="FFFF00"/>
                    </a:solidFill>
                  </a:ln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+mj-lt"/>
                </a:rPr>
                <a:t>Output f</a:t>
              </a:r>
              <a:r>
                <a:rPr lang="en-US" sz="1800" dirty="0">
                  <a:ln w="0">
                    <a:solidFill>
                      <a:srgbClr val="FFFF00"/>
                    </a:solidFill>
                  </a:ln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+mj-lt"/>
                </a:rPr>
                <a:t>rom Network are logits</a:t>
              </a:r>
              <a:endParaRPr lang="en-US" dirty="0">
                <a:ln w="0">
                  <a:solidFill>
                    <a:srgbClr val="FFFF00"/>
                  </a:solidFill>
                </a:ln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480E7B2-623D-7845-4843-3F431F86E7A4}"/>
                </a:ext>
              </a:extLst>
            </p:cNvPr>
            <p:cNvSpPr txBox="1"/>
            <p:nvPr/>
          </p:nvSpPr>
          <p:spPr>
            <a:xfrm>
              <a:off x="2510852" y="4124794"/>
              <a:ext cx="43471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i="0" dirty="0">
                  <a:ln w="0">
                    <a:solidFill>
                      <a:srgbClr val="FFFF00"/>
                    </a:solidFill>
                  </a:ln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+mj-lt"/>
                </a:rPr>
                <a:t>Convert to probabilities using </a:t>
              </a:r>
              <a:r>
                <a:rPr lang="en-US" sz="1800" i="0" dirty="0" err="1">
                  <a:ln w="0">
                    <a:solidFill>
                      <a:srgbClr val="FFFF00"/>
                    </a:solidFill>
                  </a:ln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+mj-lt"/>
                </a:rPr>
                <a:t>softmax</a:t>
              </a:r>
              <a:endParaRPr lang="en-US" sz="1800" i="0" dirty="0">
                <a:ln w="0">
                  <a:solidFill>
                    <a:srgbClr val="FFFF00"/>
                  </a:solidFill>
                </a:ln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j-lt"/>
              </a:endParaRPr>
            </a:p>
          </p:txBody>
        </p:sp>
      </p:grp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8E25B68-16A3-BA6D-3BB4-42D9D3D56A02}"/>
              </a:ext>
            </a:extLst>
          </p:cNvPr>
          <p:cNvCxnSpPr>
            <a:cxnSpLocks/>
          </p:cNvCxnSpPr>
          <p:nvPr/>
        </p:nvCxnSpPr>
        <p:spPr>
          <a:xfrm flipH="1">
            <a:off x="1971207" y="2493152"/>
            <a:ext cx="115424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4F0D3E87-6611-1C8E-AA3B-64A7F5674E0A}"/>
              </a:ext>
            </a:extLst>
          </p:cNvPr>
          <p:cNvCxnSpPr>
            <a:cxnSpLocks/>
          </p:cNvCxnSpPr>
          <p:nvPr/>
        </p:nvCxnSpPr>
        <p:spPr>
          <a:xfrm flipH="1" flipV="1">
            <a:off x="2113613" y="4544519"/>
            <a:ext cx="439712" cy="184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Footer Placeholder 4">
            <a:extLst>
              <a:ext uri="{FF2B5EF4-FFF2-40B4-BE49-F238E27FC236}">
                <a16:creationId xmlns:a16="http://schemas.microsoft.com/office/drawing/2014/main" id="{A0CD10D9-B081-6336-F075-1BE8F85F1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64480" y="6400904"/>
            <a:ext cx="1463040" cy="246888"/>
          </a:xfrm>
        </p:spPr>
        <p:txBody>
          <a:bodyPr/>
          <a:lstStyle/>
          <a:p>
            <a:r>
              <a:rPr lang="en-US" sz="1000" b="1" dirty="0"/>
              <a:t>Emotion Detection for Reddit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5412919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0B3421-27E8-64F7-C72E-A20B3B5BF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High-level overview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FCC227-AEF6-4194-577B-C14BE9F08F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1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A1DEE7-E7EE-60E4-4393-4B4043EFAC7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2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7E0F31-9524-2A85-6CB5-22AF4974A1F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3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9D4236D-E11C-38FC-772B-CE890360026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4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FC2164E-29EB-0A75-9DCC-C2F08040A58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5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6974E3C-F63F-9F93-EE35-CD5E465CD08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4834" y="4325112"/>
            <a:ext cx="1722293" cy="1124626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b="1" dirty="0"/>
              <a:t>Scraping and Cleaning 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82D95C9-142A-BF9A-3602-F4AB1160817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06197" y="4315970"/>
            <a:ext cx="2124396" cy="1500259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1800" b="1" dirty="0">
                <a:cs typeface="Times New Roman"/>
              </a:rPr>
              <a:t>Labelled Datasets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D2F5204-1928-06AD-9878-6DD27D5DF27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8328" y="4313642"/>
            <a:ext cx="2001333" cy="1049499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1800" b="1" dirty="0">
                <a:cs typeface="Times New Roman"/>
              </a:rPr>
              <a:t>Brainstorming  </a:t>
            </a:r>
            <a:endParaRPr lang="en-US" sz="1800" b="1">
              <a:cs typeface="Times New Roman"/>
            </a:endParaRPr>
          </a:p>
          <a:p>
            <a:r>
              <a:rPr lang="en-US" sz="1800" b="1" dirty="0">
                <a:cs typeface="Times New Roman"/>
              </a:rPr>
              <a:t>applicability of model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4977FAA-28B8-34BB-09CE-CCE6C8C73D6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163780" y="4319944"/>
            <a:ext cx="2348774" cy="1017302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1800" b="1" dirty="0">
                <a:cs typeface="Times New Roman"/>
              </a:rPr>
              <a:t>Make predictions by comparing both data sets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B9D1FB0-0B3C-DCCA-CB4F-4FEAE1317B8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466008" y="4319944"/>
            <a:ext cx="2581212" cy="96364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b="1" dirty="0"/>
              <a:t>Testing accuracy of our model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9EB92BE4-4ECF-AA5A-EBFA-AC2DBA935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DE3B97B2-F540-9F02-5569-597A7E7B6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00" b="1" dirty="0"/>
              <a:t>Emotion Detection for Reddit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6819786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68D10-52FC-614F-89A5-4F793BEFE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2072" y="-1"/>
            <a:ext cx="7747855" cy="1097280"/>
          </a:xfrm>
        </p:spPr>
        <p:txBody>
          <a:bodyPr anchor="t">
            <a:normAutofit/>
          </a:bodyPr>
          <a:lstStyle/>
          <a:p>
            <a:pPr marL="0" marR="0">
              <a:spcBef>
                <a:spcPts val="0"/>
              </a:spcBef>
              <a:spcAft>
                <a:spcPts val="800"/>
              </a:spcAft>
            </a:pPr>
            <a:r>
              <a:rPr lang="en-US" b="1" kern="100" dirty="0">
                <a:effectLst/>
              </a:rPr>
              <a:t>Testing Pipeline</a:t>
            </a:r>
            <a:endParaRPr lang="en-US" kern="100" dirty="0">
              <a:effectLst/>
            </a:endParaRPr>
          </a:p>
        </p:txBody>
      </p:sp>
      <p:sp>
        <p:nvSpPr>
          <p:cNvPr id="21" name="Slide Number Placeholder 3">
            <a:extLst>
              <a:ext uri="{FF2B5EF4-FFF2-40B4-BE49-F238E27FC236}">
                <a16:creationId xmlns:a16="http://schemas.microsoft.com/office/drawing/2014/main" id="{004D946C-0074-0149-EA8C-B7F46A9B7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400904"/>
            <a:ext cx="365760" cy="246888"/>
          </a:xfrm>
        </p:spPr>
        <p:txBody>
          <a:bodyPr/>
          <a:lstStyle/>
          <a:p>
            <a:pPr>
              <a:spcAft>
                <a:spcPts val="600"/>
              </a:spcAft>
            </a:pPr>
            <a:fld id="{8D0AFDD5-844D-364D-8AEC-50CF4D36D55D}" type="slidenum">
              <a:rPr lang="en-US" noProof="0" smtClean="0"/>
              <a:pPr>
                <a:spcAft>
                  <a:spcPts val="600"/>
                </a:spcAft>
              </a:pPr>
              <a:t>20</a:t>
            </a:fld>
            <a:endParaRPr lang="en-US" noProof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B85C1E3-0CE6-CB62-0777-3C7B11D786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5918" y="1017909"/>
            <a:ext cx="8814653" cy="5382995"/>
          </a:xfrm>
          <a:prstGeom prst="rect">
            <a:avLst/>
          </a:prstGeom>
        </p:spPr>
      </p:pic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4BA815B7-0E8E-A7A3-00A7-6D38CA91C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64480" y="6400904"/>
            <a:ext cx="1463040" cy="246888"/>
          </a:xfrm>
        </p:spPr>
        <p:txBody>
          <a:bodyPr/>
          <a:lstStyle/>
          <a:p>
            <a:r>
              <a:rPr lang="en-US" sz="1000" b="1" dirty="0"/>
              <a:t>Emotion Detection for Reddit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1153830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68D10-52FC-614F-89A5-4F793BEFE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2072" y="-1"/>
            <a:ext cx="7747855" cy="1097280"/>
          </a:xfrm>
        </p:spPr>
        <p:txBody>
          <a:bodyPr anchor="t">
            <a:normAutofit fontScale="90000"/>
          </a:bodyPr>
          <a:lstStyle/>
          <a:p>
            <a:pPr marL="0" marR="0">
              <a:spcBef>
                <a:spcPts val="0"/>
              </a:spcBef>
              <a:spcAft>
                <a:spcPts val="800"/>
              </a:spcAft>
            </a:pPr>
            <a:r>
              <a:rPr lang="en-US" b="1" kern="100" dirty="0">
                <a:effectLst/>
              </a:rPr>
              <a:t>Testing Reddit Dataset</a:t>
            </a:r>
            <a:endParaRPr lang="en-US" kern="100" dirty="0">
              <a:effectLst/>
            </a:endParaRPr>
          </a:p>
        </p:txBody>
      </p:sp>
      <p:sp>
        <p:nvSpPr>
          <p:cNvPr id="21" name="Slide Number Placeholder 3">
            <a:extLst>
              <a:ext uri="{FF2B5EF4-FFF2-40B4-BE49-F238E27FC236}">
                <a16:creationId xmlns:a16="http://schemas.microsoft.com/office/drawing/2014/main" id="{004D946C-0074-0149-EA8C-B7F46A9B7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400904"/>
            <a:ext cx="365760" cy="246888"/>
          </a:xfrm>
        </p:spPr>
        <p:txBody>
          <a:bodyPr/>
          <a:lstStyle/>
          <a:p>
            <a:pPr>
              <a:spcAft>
                <a:spcPts val="600"/>
              </a:spcAft>
            </a:pPr>
            <a:fld id="{8D0AFDD5-844D-364D-8AEC-50CF4D36D55D}" type="slidenum">
              <a:rPr lang="en-US" noProof="0" smtClean="0"/>
              <a:pPr>
                <a:spcAft>
                  <a:spcPts val="600"/>
                </a:spcAft>
              </a:pPr>
              <a:t>21</a:t>
            </a:fld>
            <a:endParaRPr lang="en-US" noProof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043A87C-6DE4-80FE-CBAA-955513BDD8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5020" y="918804"/>
            <a:ext cx="9441958" cy="5439388"/>
          </a:xfrm>
        </p:spPr>
      </p:pic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8BC3A323-7339-855F-F4F2-B5593F763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64480" y="6400904"/>
            <a:ext cx="1463040" cy="246888"/>
          </a:xfrm>
        </p:spPr>
        <p:txBody>
          <a:bodyPr/>
          <a:lstStyle/>
          <a:p>
            <a:r>
              <a:rPr lang="en-US" sz="1000" b="1" dirty="0"/>
              <a:t>Emotion Detection for Reddit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5470689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68D10-52FC-614F-89A5-4F793BEFE8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901952"/>
            <a:ext cx="4873752" cy="1709928"/>
          </a:xfrm>
        </p:spPr>
        <p:txBody>
          <a:bodyPr anchor="t">
            <a:normAutofit fontScale="90000"/>
          </a:bodyPr>
          <a:lstStyle/>
          <a:p>
            <a:r>
              <a:rPr lang="en-US" b="1" dirty="0">
                <a:effectLst/>
              </a:rPr>
              <a:t>Future Scope</a:t>
            </a:r>
            <a:br>
              <a:rPr lang="en-US" b="1" dirty="0">
                <a:effectLst/>
              </a:rPr>
            </a:br>
            <a:endParaRPr lang="en-US" b="1" dirty="0"/>
          </a:p>
        </p:txBody>
      </p:sp>
      <p:pic>
        <p:nvPicPr>
          <p:cNvPr id="16" name="Picture Placeholder 15" descr="Angled view of a part of a maze">
            <a:extLst>
              <a:ext uri="{FF2B5EF4-FFF2-40B4-BE49-F238E27FC236}">
                <a16:creationId xmlns:a16="http://schemas.microsoft.com/office/drawing/2014/main" id="{1AA3A0A8-F2C4-4E9E-F193-425FD8EA094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18646" r="18646"/>
          <a:stretch/>
        </p:blipFill>
        <p:spPr>
          <a:xfrm>
            <a:off x="6443482" y="812292"/>
            <a:ext cx="4636008" cy="4928616"/>
          </a:xfrm>
          <a:noFill/>
        </p:spPr>
      </p:pic>
    </p:spTree>
    <p:extLst>
      <p:ext uri="{BB962C8B-B14F-4D97-AF65-F5344CB8AC3E}">
        <p14:creationId xmlns:p14="http://schemas.microsoft.com/office/powerpoint/2010/main" val="376381151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CC7C3-D15C-C355-E7C8-BCFD6A480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Scope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5668145-DA7E-D887-8F94-6FB8548242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632" y="1810512"/>
            <a:ext cx="11000232" cy="4160520"/>
          </a:xfrm>
        </p:spPr>
        <p:txBody>
          <a:bodyPr/>
          <a:lstStyle/>
          <a:p>
            <a:r>
              <a:rPr lang="en-US" dirty="0"/>
              <a:t>Replace </a:t>
            </a:r>
            <a:r>
              <a:rPr lang="en-US" b="1" dirty="0"/>
              <a:t>Emoji</a:t>
            </a:r>
            <a:r>
              <a:rPr lang="en-US" dirty="0"/>
              <a:t> (Unicode character) with real emotions/emoji-names</a:t>
            </a:r>
          </a:p>
          <a:p>
            <a:r>
              <a:rPr lang="en-US" dirty="0"/>
              <a:t>Replace </a:t>
            </a:r>
            <a:r>
              <a:rPr lang="en-US" dirty="0" err="1"/>
              <a:t>emotion_characters</a:t>
            </a:r>
            <a:r>
              <a:rPr lang="en-US" dirty="0"/>
              <a:t> :( &amp; slang language words with actual English Words</a:t>
            </a:r>
          </a:p>
          <a:p>
            <a:r>
              <a:rPr lang="en-US" dirty="0"/>
              <a:t>Feed more dataset to fine-tune model and run more epochs and observe loss graph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226FE74-0A18-06D8-AD49-A487EC2CA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64480" y="6400904"/>
            <a:ext cx="1463040" cy="246888"/>
          </a:xfrm>
        </p:spPr>
        <p:txBody>
          <a:bodyPr/>
          <a:lstStyle/>
          <a:p>
            <a:r>
              <a:rPr lang="en-US" sz="1000" b="1" dirty="0"/>
              <a:t>Emotion Detection for Reddit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0650355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A4C5B759-93CB-5B5A-B1D2-2E3C42747C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42321" y="2631518"/>
            <a:ext cx="5458479" cy="980362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pic>
        <p:nvPicPr>
          <p:cNvPr id="3" name="Picture 2" descr="Dice with facial expressions">
            <a:extLst>
              <a:ext uri="{FF2B5EF4-FFF2-40B4-BE49-F238E27FC236}">
                <a16:creationId xmlns:a16="http://schemas.microsoft.com/office/drawing/2014/main" id="{DD30CBDF-8B04-EBFC-916C-181A665AE0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7069" y="1214547"/>
            <a:ext cx="5284267" cy="4146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5833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C8C7540E-B0E4-8988-0AC7-7E0E7DD81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>
                <a:cs typeface="Times New Roman"/>
              </a:rPr>
              <a:t>Introduction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6F3D20-2309-63AE-98EC-B0B390129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t>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99E0B8-E907-B063-5006-1AC4BB8FC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00" b="1" dirty="0"/>
              <a:t>Emotion Detection for Reddit</a:t>
            </a:r>
            <a:endParaRPr lang="en-US" b="1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0F1E320-BF42-6BB2-D1A4-210C6C94F2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632" y="1527049"/>
            <a:ext cx="10817781" cy="748482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buAutoNum type="arabicPeriod"/>
            </a:pPr>
            <a:r>
              <a:rPr lang="en-US" sz="2000" dirty="0">
                <a:solidFill>
                  <a:srgbClr val="374151"/>
                </a:solidFill>
                <a:latin typeface="Century Gothic"/>
              </a:rPr>
              <a:t>How will it benefit Reddit?</a:t>
            </a:r>
          </a:p>
          <a:p>
            <a:pPr>
              <a:buAutoNum type="arabicPeriod"/>
            </a:pPr>
            <a:r>
              <a:rPr lang="en-US" sz="2000" dirty="0">
                <a:solidFill>
                  <a:srgbClr val="374151"/>
                </a:solidFill>
                <a:latin typeface="Century Gothic"/>
              </a:rPr>
              <a:t>What is our motive?</a:t>
            </a:r>
            <a:endParaRPr lang="en-US" sz="2000" dirty="0"/>
          </a:p>
          <a:p>
            <a:pPr>
              <a:buAutoNum type="arabicPeriod"/>
            </a:pPr>
            <a:endParaRPr lang="en-US" sz="1800" dirty="0">
              <a:solidFill>
                <a:srgbClr val="374151"/>
              </a:solidFill>
              <a:latin typeface="Century Gothic"/>
            </a:endParaRPr>
          </a:p>
        </p:txBody>
      </p:sp>
      <p:pic>
        <p:nvPicPr>
          <p:cNvPr id="2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E5A3E5C5-A034-D640-60C5-DBEC9FB969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924" y="2394192"/>
            <a:ext cx="9904835" cy="3706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38767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68D10-52FC-614F-89A5-4F793BEFE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952" y="256784"/>
            <a:ext cx="9912096" cy="776613"/>
          </a:xfrm>
        </p:spPr>
        <p:txBody>
          <a:bodyPr anchor="t">
            <a:normAutofit fontScale="90000"/>
          </a:bodyPr>
          <a:lstStyle/>
          <a:p>
            <a:r>
              <a:rPr lang="en-US" sz="4400" dirty="0">
                <a:effectLst/>
              </a:rPr>
              <a:t>Data Scraping</a:t>
            </a:r>
            <a:br>
              <a:rPr lang="en-US" b="1" dirty="0">
                <a:effectLst/>
              </a:rPr>
            </a:br>
            <a:endParaRPr lang="en-US" b="1" dirty="0"/>
          </a:p>
        </p:txBody>
      </p:sp>
      <p:sp>
        <p:nvSpPr>
          <p:cNvPr id="21" name="Slide Number Placeholder 3">
            <a:extLst>
              <a:ext uri="{FF2B5EF4-FFF2-40B4-BE49-F238E27FC236}">
                <a16:creationId xmlns:a16="http://schemas.microsoft.com/office/drawing/2014/main" id="{BB655C6D-5902-1397-CF2C-7C047DCC8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400904"/>
            <a:ext cx="365760" cy="246888"/>
          </a:xfrm>
        </p:spPr>
        <p:txBody>
          <a:bodyPr/>
          <a:lstStyle/>
          <a:p>
            <a:pPr>
              <a:spcAft>
                <a:spcPts val="600"/>
              </a:spcAft>
            </a:pPr>
            <a:fld id="{8D0AFDD5-844D-364D-8AEC-50CF4D36D55D}" type="slidenum">
              <a:rPr lang="en-US" noProof="0" smtClean="0"/>
              <a:pPr>
                <a:spcAft>
                  <a:spcPts val="600"/>
                </a:spcAft>
              </a:pPr>
              <a:t>4</a:t>
            </a:fld>
            <a:endParaRPr lang="en-US" noProof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E402EE-7C9A-6D22-021A-90CD49D44B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5897" y="1189753"/>
            <a:ext cx="4801943" cy="208288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AF78A3D-76F3-34D9-AB53-5DA82053FB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189753"/>
            <a:ext cx="4956048" cy="208288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F0B97B6-A834-C7C2-3F04-DEC38DD264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41951" y="3372777"/>
            <a:ext cx="7847556" cy="3084390"/>
          </a:xfrm>
          <a:prstGeom prst="rect">
            <a:avLst/>
          </a:prstGeom>
        </p:spPr>
      </p:pic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6783DB5C-80C2-8D3D-FBC0-9D43CAA8F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64480" y="6400904"/>
            <a:ext cx="1463040" cy="246888"/>
          </a:xfrm>
        </p:spPr>
        <p:txBody>
          <a:bodyPr/>
          <a:lstStyle/>
          <a:p>
            <a:r>
              <a:rPr lang="en-US" sz="1000" b="1" dirty="0"/>
              <a:t>Emotion Detection for Reddit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2076202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lide Number Placeholder 3">
            <a:extLst>
              <a:ext uri="{FF2B5EF4-FFF2-40B4-BE49-F238E27FC236}">
                <a16:creationId xmlns:a16="http://schemas.microsoft.com/office/drawing/2014/main" id="{BB655C6D-5902-1397-CF2C-7C047DCC8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400904"/>
            <a:ext cx="365760" cy="246888"/>
          </a:xfrm>
        </p:spPr>
        <p:txBody>
          <a:bodyPr/>
          <a:lstStyle/>
          <a:p>
            <a:pPr>
              <a:spcAft>
                <a:spcPts val="600"/>
              </a:spcAft>
            </a:pPr>
            <a:fld id="{8D0AFDD5-844D-364D-8AEC-50CF4D36D55D}" type="slidenum">
              <a:rPr lang="en-US" noProof="0" smtClean="0"/>
              <a:pPr>
                <a:spcAft>
                  <a:spcPts val="600"/>
                </a:spcAft>
              </a:pPr>
              <a:t>5</a:t>
            </a:fld>
            <a:endParaRPr lang="en-US" noProof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78943B-58BB-3A05-9C98-C1668A74C3CD}"/>
              </a:ext>
            </a:extLst>
          </p:cNvPr>
          <p:cNvSpPr txBox="1"/>
          <p:nvPr/>
        </p:nvSpPr>
        <p:spPr>
          <a:xfrm>
            <a:off x="1377863" y="275572"/>
            <a:ext cx="951978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Data Parsing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8EFEF59-D7A9-E87E-8E3C-D9B903A8C8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7797" y="1112206"/>
            <a:ext cx="8298493" cy="5212097"/>
          </a:xfrm>
          <a:prstGeom prst="rect">
            <a:avLst/>
          </a:prstGeom>
        </p:spPr>
      </p:pic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9BAA8C4D-EF72-A68E-48BF-19CA1148E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64480" y="6400904"/>
            <a:ext cx="1463040" cy="246888"/>
          </a:xfrm>
        </p:spPr>
        <p:txBody>
          <a:bodyPr/>
          <a:lstStyle/>
          <a:p>
            <a:r>
              <a:rPr lang="en-US" sz="1000" b="1" dirty="0"/>
              <a:t>Emotion Detection for Reddit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752263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lide Number Placeholder 3">
            <a:extLst>
              <a:ext uri="{FF2B5EF4-FFF2-40B4-BE49-F238E27FC236}">
                <a16:creationId xmlns:a16="http://schemas.microsoft.com/office/drawing/2014/main" id="{BB655C6D-5902-1397-CF2C-7C047DCC8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400904"/>
            <a:ext cx="365760" cy="246888"/>
          </a:xfrm>
        </p:spPr>
        <p:txBody>
          <a:bodyPr/>
          <a:lstStyle/>
          <a:p>
            <a:pPr>
              <a:spcAft>
                <a:spcPts val="600"/>
              </a:spcAft>
            </a:pPr>
            <a:fld id="{8D0AFDD5-844D-364D-8AEC-50CF4D36D55D}" type="slidenum">
              <a:rPr lang="en-US" noProof="0" smtClean="0"/>
              <a:pPr>
                <a:spcAft>
                  <a:spcPts val="600"/>
                </a:spcAft>
              </a:pPr>
              <a:t>6</a:t>
            </a:fld>
            <a:endParaRPr lang="en-US" noProof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51A3967-1879-2B66-C33C-A28C451A5B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39177" y="372291"/>
            <a:ext cx="8157917" cy="2921695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4401827-12A3-74AB-4268-4986BE41FB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052" y="3429000"/>
            <a:ext cx="9941151" cy="2921696"/>
          </a:xfrm>
          <a:prstGeom prst="rect">
            <a:avLst/>
          </a:prstGeom>
        </p:spPr>
      </p:pic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76C9B88D-BFC4-56CA-F6A5-E9F7F2456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64480" y="6400904"/>
            <a:ext cx="1463040" cy="246888"/>
          </a:xfrm>
        </p:spPr>
        <p:txBody>
          <a:bodyPr/>
          <a:lstStyle/>
          <a:p>
            <a:r>
              <a:rPr lang="en-US" sz="1000" b="1" dirty="0"/>
              <a:t>Emotion Detection for Reddit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5636402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lide Number Placeholder 3">
            <a:extLst>
              <a:ext uri="{FF2B5EF4-FFF2-40B4-BE49-F238E27FC236}">
                <a16:creationId xmlns:a16="http://schemas.microsoft.com/office/drawing/2014/main" id="{BB655C6D-5902-1397-CF2C-7C047DCC8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400904"/>
            <a:ext cx="365760" cy="246888"/>
          </a:xfrm>
        </p:spPr>
        <p:txBody>
          <a:bodyPr/>
          <a:lstStyle/>
          <a:p>
            <a:pPr>
              <a:spcAft>
                <a:spcPts val="600"/>
              </a:spcAft>
            </a:pPr>
            <a:fld id="{8D0AFDD5-844D-364D-8AEC-50CF4D36D55D}" type="slidenum">
              <a:rPr lang="en-US" noProof="0" smtClean="0"/>
              <a:pPr>
                <a:spcAft>
                  <a:spcPts val="600"/>
                </a:spcAft>
              </a:pPr>
              <a:t>7</a:t>
            </a:fld>
            <a:endParaRPr lang="en-US" noProof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3A62AC1-ABA8-C8FA-E462-C7F19EBF0F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84958" y="2070009"/>
            <a:ext cx="8567803" cy="351371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496E76B-DDAE-230A-A457-D50DD69C8582}"/>
              </a:ext>
            </a:extLst>
          </p:cNvPr>
          <p:cNvSpPr txBox="1"/>
          <p:nvPr/>
        </p:nvSpPr>
        <p:spPr>
          <a:xfrm>
            <a:off x="2001934" y="486183"/>
            <a:ext cx="76345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Data Cleaning</a:t>
            </a:r>
          </a:p>
        </p:txBody>
      </p:sp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A64972F3-1FA2-EE97-794E-D747D89EBD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64480" y="6400904"/>
            <a:ext cx="1463040" cy="246888"/>
          </a:xfrm>
        </p:spPr>
        <p:txBody>
          <a:bodyPr/>
          <a:lstStyle/>
          <a:p>
            <a:r>
              <a:rPr lang="en-US" sz="1000" b="1" dirty="0"/>
              <a:t>Emotion Detection for Reddit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004492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68D10-52FC-614F-89A5-4F793BEFE8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0241" y="2568696"/>
            <a:ext cx="5430559" cy="1043184"/>
          </a:xfrm>
        </p:spPr>
        <p:txBody>
          <a:bodyPr anchor="t">
            <a:normAutofit/>
          </a:bodyPr>
          <a:lstStyle/>
          <a:p>
            <a:pPr algn="ctr"/>
            <a:r>
              <a:rPr lang="en-US" b="1" dirty="0">
                <a:effectLst/>
              </a:rPr>
              <a:t>Training Data</a:t>
            </a:r>
            <a:endParaRPr lang="en-US" b="1" dirty="0"/>
          </a:p>
        </p:txBody>
      </p:sp>
      <p:pic>
        <p:nvPicPr>
          <p:cNvPr id="16" name="Picture Placeholder 15" descr="Abstract picture of the brain made up of patterns">
            <a:extLst>
              <a:ext uri="{FF2B5EF4-FFF2-40B4-BE49-F238E27FC236}">
                <a16:creationId xmlns:a16="http://schemas.microsoft.com/office/drawing/2014/main" id="{1AA3A0A8-F2C4-4E9E-F193-425FD8EA094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13049" r="13049"/>
          <a:stretch/>
        </p:blipFill>
        <p:spPr>
          <a:xfrm>
            <a:off x="6443482" y="812292"/>
            <a:ext cx="4636008" cy="4928616"/>
          </a:xfrm>
          <a:noFill/>
        </p:spPr>
      </p:pic>
    </p:spTree>
    <p:extLst>
      <p:ext uri="{BB962C8B-B14F-4D97-AF65-F5344CB8AC3E}">
        <p14:creationId xmlns:p14="http://schemas.microsoft.com/office/powerpoint/2010/main" val="35553542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38127AA-25F2-C860-50EE-0015BB03AC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43720" y="3182112"/>
            <a:ext cx="6805504" cy="2952896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CDC695-B108-6941-E03F-B9E6EAD04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9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55A42D-F867-3A8B-5CAE-6695C73BE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00" b="1" dirty="0"/>
              <a:t>Emotion Detection for Reddit</a:t>
            </a:r>
            <a:endParaRPr lang="en-US" b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34373A9-4B20-05CB-0D9B-085CD8F361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289" y="770747"/>
            <a:ext cx="6317527" cy="20841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F415E32-9871-AD7D-16A5-EFA8CB4262F9}"/>
              </a:ext>
            </a:extLst>
          </p:cNvPr>
          <p:cNvSpPr txBox="1"/>
          <p:nvPr/>
        </p:nvSpPr>
        <p:spPr>
          <a:xfrm>
            <a:off x="7126736" y="325545"/>
            <a:ext cx="250971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 Loading Data</a:t>
            </a:r>
          </a:p>
        </p:txBody>
      </p:sp>
    </p:spTree>
    <p:extLst>
      <p:ext uri="{BB962C8B-B14F-4D97-AF65-F5344CB8AC3E}">
        <p14:creationId xmlns:p14="http://schemas.microsoft.com/office/powerpoint/2010/main" val="28596107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30">
      <a:dk1>
        <a:srgbClr val="000000"/>
      </a:dk1>
      <a:lt1>
        <a:srgbClr val="FFFFFF"/>
      </a:lt1>
      <a:dk2>
        <a:srgbClr val="264653"/>
      </a:dk2>
      <a:lt2>
        <a:srgbClr val="E7E6E6"/>
      </a:lt2>
      <a:accent1>
        <a:srgbClr val="F3EBE8"/>
      </a:accent1>
      <a:accent2>
        <a:srgbClr val="E9C369"/>
      </a:accent2>
      <a:accent3>
        <a:srgbClr val="2A9D8F"/>
      </a:accent3>
      <a:accent4>
        <a:srgbClr val="F3D6CD"/>
      </a:accent4>
      <a:accent5>
        <a:srgbClr val="F3EBE8"/>
      </a:accent5>
      <a:accent6>
        <a:srgbClr val="60717C"/>
      </a:accent6>
      <a:hlink>
        <a:srgbClr val="828683"/>
      </a:hlink>
      <a:folHlink>
        <a:srgbClr val="D08A55"/>
      </a:folHlink>
    </a:clrScheme>
    <a:fontScheme name="Custom 28">
      <a:majorFont>
        <a:latin typeface="Century Gothic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ern-Angles_Win32_CP_v10" id="{707DF2F6-B7C4-4516-8376-5DC5FD908109}" vid="{0AB4C37F-EF9B-49F3-A31D-59C53080E25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4E526D7F50C5E43AB1F5F3843F1AC80" ma:contentTypeVersion="3" ma:contentTypeDescription="Create a new document." ma:contentTypeScope="" ma:versionID="021ffbb5de10b202bc9a43d102bc79a8">
  <xsd:schema xmlns:xsd="http://www.w3.org/2001/XMLSchema" xmlns:xs="http://www.w3.org/2001/XMLSchema" xmlns:p="http://schemas.microsoft.com/office/2006/metadata/properties" xmlns:ns3="e16a96f2-dcb9-4c1d-b278-032de2db676a" targetNamespace="http://schemas.microsoft.com/office/2006/metadata/properties" ma:root="true" ma:fieldsID="800eb1f1b5d3b3edfda37888727fbf34" ns3:_="">
    <xsd:import namespace="e16a96f2-dcb9-4c1d-b278-032de2db676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16a96f2-dcb9-4c1d-b278-032de2db676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00612C0-7A0D-4816-8D4F-44899948363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894E911-F6B6-48CD-8738-CF1ACCB2FAF9}">
  <ds:schemaRefs>
    <ds:schemaRef ds:uri="http://purl.org/dc/terms/"/>
    <ds:schemaRef ds:uri="http://schemas.microsoft.com/office/2006/metadata/properties"/>
    <ds:schemaRef ds:uri="http://schemas.microsoft.com/office/2006/documentManagement/types"/>
    <ds:schemaRef ds:uri="http://purl.org/dc/elements/1.1/"/>
    <ds:schemaRef ds:uri="e16a96f2-dcb9-4c1d-b278-032de2db676a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6414405F-BB8E-491E-91FC-F60A562593A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16a96f2-dcb9-4c1d-b278-032de2db676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260</Words>
  <Application>Microsoft Office PowerPoint</Application>
  <PresentationFormat>Widescreen</PresentationFormat>
  <Paragraphs>86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3" baseType="lpstr">
      <vt:lpstr>Arial</vt:lpstr>
      <vt:lpstr>Arial Unicode MS</vt:lpstr>
      <vt:lpstr>Berlin Sans FB Demi</vt:lpstr>
      <vt:lpstr>Calibri</vt:lpstr>
      <vt:lpstr>Century Gothic</vt:lpstr>
      <vt:lpstr>Karla</vt:lpstr>
      <vt:lpstr>Roboto</vt:lpstr>
      <vt:lpstr>Univers Condensed Light</vt:lpstr>
      <vt:lpstr>Office Theme</vt:lpstr>
      <vt:lpstr>Emotion Detection for Reddit</vt:lpstr>
      <vt:lpstr>High-level overview</vt:lpstr>
      <vt:lpstr>Introduction</vt:lpstr>
      <vt:lpstr>Data Scraping </vt:lpstr>
      <vt:lpstr>PowerPoint Presentation</vt:lpstr>
      <vt:lpstr>PowerPoint Presentation</vt:lpstr>
      <vt:lpstr>PowerPoint Presentation</vt:lpstr>
      <vt:lpstr>Training Data</vt:lpstr>
      <vt:lpstr>PowerPoint Presentation</vt:lpstr>
      <vt:lpstr>Data Cleaning </vt:lpstr>
      <vt:lpstr>Encoding Labels</vt:lpstr>
      <vt:lpstr>Distribution </vt:lpstr>
      <vt:lpstr>PowerPoint Presentation</vt:lpstr>
      <vt:lpstr>Model</vt:lpstr>
      <vt:lpstr>PowerPoint Presentation</vt:lpstr>
      <vt:lpstr>PowerPoint Presentation</vt:lpstr>
      <vt:lpstr>PowerPoint Presentation</vt:lpstr>
      <vt:lpstr>Model Training</vt:lpstr>
      <vt:lpstr>Model Predictions</vt:lpstr>
      <vt:lpstr>Testing Pipeline</vt:lpstr>
      <vt:lpstr>Testing Reddit Dataset</vt:lpstr>
      <vt:lpstr>Future Scope </vt:lpstr>
      <vt:lpstr>Future Scope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Emotion Detection using ML</dc:title>
  <dc:creator/>
  <cp:lastModifiedBy/>
  <cp:revision>2</cp:revision>
  <dcterms:created xsi:type="dcterms:W3CDTF">2022-08-22T03:54:29Z</dcterms:created>
  <dcterms:modified xsi:type="dcterms:W3CDTF">2023-12-13T00:11:14Z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0x010100E4E526D7F50C5E43AB1F5F3843F1AC80</vt:lpwstr>
  </property>
</Properties>
</file>

<file path=docProps/thumbnail.jpeg>
</file>